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 id="258" r:id="rId7"/>
    <p:sldId id="259"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CE5BA0-48FC-C0A1-FEAE-63430C5ED9E4}" name="Anaëlle RAPET" initials="AR" userId="S::anaelle.rapet@demopolis-concertation.fr::e7c49f24-5ec2-43ef-bee8-37ff6b1769c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D9A27"/>
    <a:srgbClr val="F6BE30"/>
    <a:srgbClr val="2D2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44F59-07AC-499A-9ABE-CCFE6952CEF0}" v="6" dt="2023-12-05T13:35:40.6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3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tte Haffner" userId="2d5b35c4-1992-4c15-b7d4-06999372bac4" providerId="ADAL" clId="{0EF44F59-07AC-499A-9ABE-CCFE6952CEF0}"/>
    <pc:docChg chg="undo custSel modSld">
      <pc:chgData name="Lorette Haffner" userId="2d5b35c4-1992-4c15-b7d4-06999372bac4" providerId="ADAL" clId="{0EF44F59-07AC-499A-9ABE-CCFE6952CEF0}" dt="2023-12-05T13:38:50.989" v="78" actId="20577"/>
      <pc:docMkLst>
        <pc:docMk/>
      </pc:docMkLst>
      <pc:sldChg chg="addSp delSp modSp mod">
        <pc:chgData name="Lorette Haffner" userId="2d5b35c4-1992-4c15-b7d4-06999372bac4" providerId="ADAL" clId="{0EF44F59-07AC-499A-9ABE-CCFE6952CEF0}" dt="2023-12-05T13:38:50.989" v="78" actId="20577"/>
        <pc:sldMkLst>
          <pc:docMk/>
          <pc:sldMk cId="907977384" sldId="256"/>
        </pc:sldMkLst>
        <pc:spChg chg="add mod">
          <ac:chgData name="Lorette Haffner" userId="2d5b35c4-1992-4c15-b7d4-06999372bac4" providerId="ADAL" clId="{0EF44F59-07AC-499A-9ABE-CCFE6952CEF0}" dt="2023-12-05T13:34:54.957" v="10"/>
          <ac:spMkLst>
            <pc:docMk/>
            <pc:sldMk cId="907977384" sldId="256"/>
            <ac:spMk id="2" creationId="{6A2C9945-8562-FBA7-5D91-E082AB3061FF}"/>
          </ac:spMkLst>
        </pc:spChg>
        <pc:spChg chg="mod">
          <ac:chgData name="Lorette Haffner" userId="2d5b35c4-1992-4c15-b7d4-06999372bac4" providerId="ADAL" clId="{0EF44F59-07AC-499A-9ABE-CCFE6952CEF0}" dt="2023-12-05T13:34:45.174" v="7" actId="208"/>
          <ac:spMkLst>
            <pc:docMk/>
            <pc:sldMk cId="907977384" sldId="256"/>
            <ac:spMk id="4" creationId="{A4B519F6-EAEA-51E4-FE91-CC225044DDC9}"/>
          </ac:spMkLst>
        </pc:spChg>
        <pc:spChg chg="mod">
          <ac:chgData name="Lorette Haffner" userId="2d5b35c4-1992-4c15-b7d4-06999372bac4" providerId="ADAL" clId="{0EF44F59-07AC-499A-9ABE-CCFE6952CEF0}" dt="2023-12-05T13:38:50.989" v="78" actId="20577"/>
          <ac:spMkLst>
            <pc:docMk/>
            <pc:sldMk cId="907977384" sldId="256"/>
            <ac:spMk id="9" creationId="{CA3C0CB5-6052-5A33-B8E6-B7EB4617C80C}"/>
          </ac:spMkLst>
        </pc:spChg>
        <pc:spChg chg="del">
          <ac:chgData name="Lorette Haffner" userId="2d5b35c4-1992-4c15-b7d4-06999372bac4" providerId="ADAL" clId="{0EF44F59-07AC-499A-9ABE-CCFE6952CEF0}" dt="2023-12-05T13:34:49.062" v="8" actId="478"/>
          <ac:spMkLst>
            <pc:docMk/>
            <pc:sldMk cId="907977384" sldId="256"/>
            <ac:spMk id="12" creationId="{45020F2C-F70E-5EDB-67B9-F1D7074B531A}"/>
          </ac:spMkLst>
        </pc:spChg>
        <pc:picChg chg="add mod">
          <ac:chgData name="Lorette Haffner" userId="2d5b35c4-1992-4c15-b7d4-06999372bac4" providerId="ADAL" clId="{0EF44F59-07AC-499A-9ABE-CCFE6952CEF0}" dt="2023-12-05T13:34:54.957" v="10"/>
          <ac:picMkLst>
            <pc:docMk/>
            <pc:sldMk cId="907977384" sldId="256"/>
            <ac:picMk id="3" creationId="{19D50ACF-77A7-3EBF-BFF3-3AEABF27FD43}"/>
          </ac:picMkLst>
        </pc:picChg>
        <pc:picChg chg="del">
          <ac:chgData name="Lorette Haffner" userId="2d5b35c4-1992-4c15-b7d4-06999372bac4" providerId="ADAL" clId="{0EF44F59-07AC-499A-9ABE-CCFE6952CEF0}" dt="2023-12-05T13:34:49.834" v="9" actId="478"/>
          <ac:picMkLst>
            <pc:docMk/>
            <pc:sldMk cId="907977384" sldId="256"/>
            <ac:picMk id="13" creationId="{98F65DD9-C3E7-1AD0-F03C-B0334E91E3BA}"/>
          </ac:picMkLst>
        </pc:picChg>
      </pc:sldChg>
      <pc:sldChg chg="addSp delSp modSp mod">
        <pc:chgData name="Lorette Haffner" userId="2d5b35c4-1992-4c15-b7d4-06999372bac4" providerId="ADAL" clId="{0EF44F59-07AC-499A-9ABE-CCFE6952CEF0}" dt="2023-12-05T13:37:41.528" v="76" actId="20577"/>
        <pc:sldMkLst>
          <pc:docMk/>
          <pc:sldMk cId="720909091" sldId="257"/>
        </pc:sldMkLst>
        <pc:spChg chg="add mod">
          <ac:chgData name="Lorette Haffner" userId="2d5b35c4-1992-4c15-b7d4-06999372bac4" providerId="ADAL" clId="{0EF44F59-07AC-499A-9ABE-CCFE6952CEF0}" dt="2023-12-05T13:33:59.923" v="0"/>
          <ac:spMkLst>
            <pc:docMk/>
            <pc:sldMk cId="720909091" sldId="257"/>
            <ac:spMk id="2" creationId="{6DB2DB29-84E2-9BA7-A3FE-0BA7DC64C121}"/>
          </ac:spMkLst>
        </pc:spChg>
        <pc:spChg chg="add mod">
          <ac:chgData name="Lorette Haffner" userId="2d5b35c4-1992-4c15-b7d4-06999372bac4" providerId="ADAL" clId="{0EF44F59-07AC-499A-9ABE-CCFE6952CEF0}" dt="2023-12-05T13:33:59.923" v="0"/>
          <ac:spMkLst>
            <pc:docMk/>
            <pc:sldMk cId="720909091" sldId="257"/>
            <ac:spMk id="3" creationId="{6A97B6CD-4D64-28A8-A72C-E9C56E43696F}"/>
          </ac:spMkLst>
        </pc:spChg>
        <pc:spChg chg="mod">
          <ac:chgData name="Lorette Haffner" userId="2d5b35c4-1992-4c15-b7d4-06999372bac4" providerId="ADAL" clId="{0EF44F59-07AC-499A-9ABE-CCFE6952CEF0}" dt="2023-12-05T13:36:51.486" v="63" actId="20577"/>
          <ac:spMkLst>
            <pc:docMk/>
            <pc:sldMk cId="720909091" sldId="257"/>
            <ac:spMk id="7" creationId="{F0808FDA-2153-9CE7-4839-A33AFE989FAD}"/>
          </ac:spMkLst>
        </pc:spChg>
        <pc:spChg chg="mod">
          <ac:chgData name="Lorette Haffner" userId="2d5b35c4-1992-4c15-b7d4-06999372bac4" providerId="ADAL" clId="{0EF44F59-07AC-499A-9ABE-CCFE6952CEF0}" dt="2023-12-05T13:37:41.528" v="76" actId="20577"/>
          <ac:spMkLst>
            <pc:docMk/>
            <pc:sldMk cId="720909091" sldId="257"/>
            <ac:spMk id="9" creationId="{25ECD6C7-C5B2-CC9E-9505-38518F2E9EF8}"/>
          </ac:spMkLst>
        </pc:spChg>
        <pc:spChg chg="del mod">
          <ac:chgData name="Lorette Haffner" userId="2d5b35c4-1992-4c15-b7d4-06999372bac4" providerId="ADAL" clId="{0EF44F59-07AC-499A-9ABE-CCFE6952CEF0}" dt="2023-12-05T13:34:15.234" v="2" actId="478"/>
          <ac:spMkLst>
            <pc:docMk/>
            <pc:sldMk cId="720909091" sldId="257"/>
            <ac:spMk id="11" creationId="{D62FA81D-CE29-DBEF-9762-CF40F6039821}"/>
          </ac:spMkLst>
        </pc:spChg>
        <pc:spChg chg="add mod">
          <ac:chgData name="Lorette Haffner" userId="2d5b35c4-1992-4c15-b7d4-06999372bac4" providerId="ADAL" clId="{0EF44F59-07AC-499A-9ABE-CCFE6952CEF0}" dt="2023-12-05T13:34:40.609" v="5" actId="207"/>
          <ac:spMkLst>
            <pc:docMk/>
            <pc:sldMk cId="720909091" sldId="257"/>
            <ac:spMk id="12" creationId="{162614FF-A21F-4274-60C3-3140D93BF667}"/>
          </ac:spMkLst>
        </pc:spChg>
        <pc:picChg chg="del">
          <ac:chgData name="Lorette Haffner" userId="2d5b35c4-1992-4c15-b7d4-06999372bac4" providerId="ADAL" clId="{0EF44F59-07AC-499A-9ABE-CCFE6952CEF0}" dt="2023-12-05T13:34:15.879" v="3" actId="478"/>
          <ac:picMkLst>
            <pc:docMk/>
            <pc:sldMk cId="720909091" sldId="257"/>
            <ac:picMk id="13" creationId="{EAF2D83D-470A-FF18-FC57-DC4638C3A286}"/>
          </ac:picMkLst>
        </pc:picChg>
        <pc:picChg chg="add mod">
          <ac:chgData name="Lorette Haffner" userId="2d5b35c4-1992-4c15-b7d4-06999372bac4" providerId="ADAL" clId="{0EF44F59-07AC-499A-9ABE-CCFE6952CEF0}" dt="2023-12-05T13:34:20.399" v="4"/>
          <ac:picMkLst>
            <pc:docMk/>
            <pc:sldMk cId="720909091" sldId="257"/>
            <ac:picMk id="14" creationId="{7AD16478-5885-523D-8205-62192730FB9E}"/>
          </ac:picMkLst>
        </pc:picChg>
      </pc:sldChg>
      <pc:sldChg chg="addSp delSp modSp mod">
        <pc:chgData name="Lorette Haffner" userId="2d5b35c4-1992-4c15-b7d4-06999372bac4" providerId="ADAL" clId="{0EF44F59-07AC-499A-9ABE-CCFE6952CEF0}" dt="2023-12-05T13:35:13.065" v="14"/>
        <pc:sldMkLst>
          <pc:docMk/>
          <pc:sldMk cId="1379216355" sldId="258"/>
        </pc:sldMkLst>
        <pc:spChg chg="add mod">
          <ac:chgData name="Lorette Haffner" userId="2d5b35c4-1992-4c15-b7d4-06999372bac4" providerId="ADAL" clId="{0EF44F59-07AC-499A-9ABE-CCFE6952CEF0}" dt="2023-12-05T13:35:03.112" v="11"/>
          <ac:spMkLst>
            <pc:docMk/>
            <pc:sldMk cId="1379216355" sldId="258"/>
            <ac:spMk id="2" creationId="{C8157176-3FED-D9AE-4976-DECFF2D4DB72}"/>
          </ac:spMkLst>
        </pc:spChg>
        <pc:spChg chg="add mod">
          <ac:chgData name="Lorette Haffner" userId="2d5b35c4-1992-4c15-b7d4-06999372bac4" providerId="ADAL" clId="{0EF44F59-07AC-499A-9ABE-CCFE6952CEF0}" dt="2023-12-05T13:35:13.065" v="14"/>
          <ac:spMkLst>
            <pc:docMk/>
            <pc:sldMk cId="1379216355" sldId="258"/>
            <ac:spMk id="4" creationId="{5714E697-2809-22AA-B1E3-2655373DE710}"/>
          </ac:spMkLst>
        </pc:spChg>
        <pc:spChg chg="del">
          <ac:chgData name="Lorette Haffner" userId="2d5b35c4-1992-4c15-b7d4-06999372bac4" providerId="ADAL" clId="{0EF44F59-07AC-499A-9ABE-CCFE6952CEF0}" dt="2023-12-05T13:35:07.549" v="12" actId="478"/>
          <ac:spMkLst>
            <pc:docMk/>
            <pc:sldMk cId="1379216355" sldId="258"/>
            <ac:spMk id="12" creationId="{C391CDFB-6817-2AFD-AE0E-799D667CADF6}"/>
          </ac:spMkLst>
        </pc:spChg>
        <pc:picChg chg="add mod">
          <ac:chgData name="Lorette Haffner" userId="2d5b35c4-1992-4c15-b7d4-06999372bac4" providerId="ADAL" clId="{0EF44F59-07AC-499A-9ABE-CCFE6952CEF0}" dt="2023-12-05T13:35:13.065" v="14"/>
          <ac:picMkLst>
            <pc:docMk/>
            <pc:sldMk cId="1379216355" sldId="258"/>
            <ac:picMk id="6" creationId="{4BA0F32E-B7F2-51DF-3995-CFDB433BD14A}"/>
          </ac:picMkLst>
        </pc:picChg>
        <pc:picChg chg="del">
          <ac:chgData name="Lorette Haffner" userId="2d5b35c4-1992-4c15-b7d4-06999372bac4" providerId="ADAL" clId="{0EF44F59-07AC-499A-9ABE-CCFE6952CEF0}" dt="2023-12-05T13:35:09.040" v="13" actId="478"/>
          <ac:picMkLst>
            <pc:docMk/>
            <pc:sldMk cId="1379216355" sldId="258"/>
            <ac:picMk id="13" creationId="{F59FD3FD-2C27-17E5-365D-57B4B3896953}"/>
          </ac:picMkLst>
        </pc:picChg>
      </pc:sldChg>
      <pc:sldChg chg="addSp modSp mod">
        <pc:chgData name="Lorette Haffner" userId="2d5b35c4-1992-4c15-b7d4-06999372bac4" providerId="ADAL" clId="{0EF44F59-07AC-499A-9ABE-CCFE6952CEF0}" dt="2023-12-05T13:36:15.721" v="39" actId="1036"/>
        <pc:sldMkLst>
          <pc:docMk/>
          <pc:sldMk cId="2031830909" sldId="259"/>
        </pc:sldMkLst>
        <pc:spChg chg="mod">
          <ac:chgData name="Lorette Haffner" userId="2d5b35c4-1992-4c15-b7d4-06999372bac4" providerId="ADAL" clId="{0EF44F59-07AC-499A-9ABE-CCFE6952CEF0}" dt="2023-12-05T13:36:07.292" v="22" actId="1076"/>
          <ac:spMkLst>
            <pc:docMk/>
            <pc:sldMk cId="2031830909" sldId="259"/>
            <ac:spMk id="6" creationId="{BA0E5DCE-968E-FA46-4391-890D86BE0D9F}"/>
          </ac:spMkLst>
        </pc:spChg>
        <pc:picChg chg="add mod">
          <ac:chgData name="Lorette Haffner" userId="2d5b35c4-1992-4c15-b7d4-06999372bac4" providerId="ADAL" clId="{0EF44F59-07AC-499A-9ABE-CCFE6952CEF0}" dt="2023-12-05T13:35:40.601" v="16"/>
          <ac:picMkLst>
            <pc:docMk/>
            <pc:sldMk cId="2031830909" sldId="259"/>
            <ac:picMk id="2" creationId="{203623EB-AC26-547F-EBE5-F5DA45BA956E}"/>
          </ac:picMkLst>
        </pc:picChg>
        <pc:picChg chg="mod">
          <ac:chgData name="Lorette Haffner" userId="2d5b35c4-1992-4c15-b7d4-06999372bac4" providerId="ADAL" clId="{0EF44F59-07AC-499A-9ABE-CCFE6952CEF0}" dt="2023-12-05T13:36:15.721" v="39" actId="1036"/>
          <ac:picMkLst>
            <pc:docMk/>
            <pc:sldMk cId="2031830909" sldId="259"/>
            <ac:picMk id="11" creationId="{C8D7C91B-21F1-213B-EC49-06C418EFA659}"/>
          </ac:picMkLst>
        </pc:picChg>
      </pc:sldChg>
    </pc:docChg>
  </pc:docChgLst>
  <pc:docChgLst>
    <pc:chgData name="Anaëlle RAPET" userId="e7c49f24-5ec2-43ef-bee8-37ff6b1769ca" providerId="ADAL" clId="{42026297-D295-4AF3-B11D-B43F4145B626}"/>
    <pc:docChg chg="undo redo custSel modSld">
      <pc:chgData name="Anaëlle RAPET" userId="e7c49f24-5ec2-43ef-bee8-37ff6b1769ca" providerId="ADAL" clId="{42026297-D295-4AF3-B11D-B43F4145B626}" dt="2023-11-29T16:04:20.263" v="1675" actId="2062"/>
      <pc:docMkLst>
        <pc:docMk/>
      </pc:docMkLst>
      <pc:sldChg chg="addSp delSp modSp mod">
        <pc:chgData name="Anaëlle RAPET" userId="e7c49f24-5ec2-43ef-bee8-37ff6b1769ca" providerId="ADAL" clId="{42026297-D295-4AF3-B11D-B43F4145B626}" dt="2023-11-28T09:20:21.822" v="1645" actId="1076"/>
        <pc:sldMkLst>
          <pc:docMk/>
          <pc:sldMk cId="907977384" sldId="256"/>
        </pc:sldMkLst>
        <pc:spChg chg="mod">
          <ac:chgData name="Anaëlle RAPET" userId="e7c49f24-5ec2-43ef-bee8-37ff6b1769ca" providerId="ADAL" clId="{42026297-D295-4AF3-B11D-B43F4145B626}" dt="2023-11-28T09:04:00.161" v="437" actId="1076"/>
          <ac:spMkLst>
            <pc:docMk/>
            <pc:sldMk cId="907977384" sldId="256"/>
            <ac:spMk id="4" creationId="{A4B519F6-EAEA-51E4-FE91-CC225044DDC9}"/>
          </ac:spMkLst>
        </pc:spChg>
        <pc:spChg chg="mod">
          <ac:chgData name="Anaëlle RAPET" userId="e7c49f24-5ec2-43ef-bee8-37ff6b1769ca" providerId="ADAL" clId="{42026297-D295-4AF3-B11D-B43F4145B626}" dt="2023-11-28T08:59:06.922" v="101" actId="20577"/>
          <ac:spMkLst>
            <pc:docMk/>
            <pc:sldMk cId="907977384" sldId="256"/>
            <ac:spMk id="5" creationId="{2F8CEE9E-0CBC-09DD-C66A-D79B61C4DCCF}"/>
          </ac:spMkLst>
        </pc:spChg>
        <pc:spChg chg="mod">
          <ac:chgData name="Anaëlle RAPET" userId="e7c49f24-5ec2-43ef-bee8-37ff6b1769ca" providerId="ADAL" clId="{42026297-D295-4AF3-B11D-B43F4145B626}" dt="2023-11-28T08:59:23.288" v="155" actId="20577"/>
          <ac:spMkLst>
            <pc:docMk/>
            <pc:sldMk cId="907977384" sldId="256"/>
            <ac:spMk id="6" creationId="{20EEF228-8250-4C2F-3616-A1DDDD6B458B}"/>
          </ac:spMkLst>
        </pc:spChg>
        <pc:spChg chg="mod">
          <ac:chgData name="Anaëlle RAPET" userId="e7c49f24-5ec2-43ef-bee8-37ff6b1769ca" providerId="ADAL" clId="{42026297-D295-4AF3-B11D-B43F4145B626}" dt="2023-11-28T08:59:29.281" v="157" actId="20577"/>
          <ac:spMkLst>
            <pc:docMk/>
            <pc:sldMk cId="907977384" sldId="256"/>
            <ac:spMk id="7" creationId="{956706C0-75AA-F023-9AFC-8162DE1EE188}"/>
          </ac:spMkLst>
        </pc:spChg>
        <pc:spChg chg="mod">
          <ac:chgData name="Anaëlle RAPET" userId="e7c49f24-5ec2-43ef-bee8-37ff6b1769ca" providerId="ADAL" clId="{42026297-D295-4AF3-B11D-B43F4145B626}" dt="2023-11-28T09:20:19.234" v="1644" actId="1076"/>
          <ac:spMkLst>
            <pc:docMk/>
            <pc:sldMk cId="907977384" sldId="256"/>
            <ac:spMk id="9" creationId="{CA3C0CB5-6052-5A33-B8E6-B7EB4617C80C}"/>
          </ac:spMkLst>
        </pc:spChg>
        <pc:spChg chg="mod">
          <ac:chgData name="Anaëlle RAPET" userId="e7c49f24-5ec2-43ef-bee8-37ff6b1769ca" providerId="ADAL" clId="{42026297-D295-4AF3-B11D-B43F4145B626}" dt="2023-11-28T09:20:21.822" v="1645" actId="1076"/>
          <ac:spMkLst>
            <pc:docMk/>
            <pc:sldMk cId="907977384" sldId="256"/>
            <ac:spMk id="11" creationId="{C94F5BB4-E6D3-96ED-E5AF-DC3220F93172}"/>
          </ac:spMkLst>
        </pc:spChg>
        <pc:spChg chg="mod">
          <ac:chgData name="Anaëlle RAPET" userId="e7c49f24-5ec2-43ef-bee8-37ff6b1769ca" providerId="ADAL" clId="{42026297-D295-4AF3-B11D-B43F4145B626}" dt="2023-11-28T08:59:18.327" v="153" actId="20577"/>
          <ac:spMkLst>
            <pc:docMk/>
            <pc:sldMk cId="907977384" sldId="256"/>
            <ac:spMk id="14" creationId="{160B82E4-84F5-B213-2820-ED9CB279BAF1}"/>
          </ac:spMkLst>
        </pc:spChg>
        <pc:spChg chg="mod">
          <ac:chgData name="Anaëlle RAPET" userId="e7c49f24-5ec2-43ef-bee8-37ff6b1769ca" providerId="ADAL" clId="{42026297-D295-4AF3-B11D-B43F4145B626}" dt="2023-11-28T09:04:18.903" v="442" actId="1076"/>
          <ac:spMkLst>
            <pc:docMk/>
            <pc:sldMk cId="907977384" sldId="256"/>
            <ac:spMk id="15" creationId="{C5E6C317-61AA-CA7D-4CDF-CC7124DD60CE}"/>
          </ac:spMkLst>
        </pc:spChg>
        <pc:spChg chg="del mod">
          <ac:chgData name="Anaëlle RAPET" userId="e7c49f24-5ec2-43ef-bee8-37ff6b1769ca" providerId="ADAL" clId="{42026297-D295-4AF3-B11D-B43F4145B626}" dt="2023-11-28T09:02:38.507" v="421" actId="478"/>
          <ac:spMkLst>
            <pc:docMk/>
            <pc:sldMk cId="907977384" sldId="256"/>
            <ac:spMk id="16" creationId="{D25C5C09-0336-E466-DF4D-5BADF14C4027}"/>
          </ac:spMkLst>
        </pc:spChg>
        <pc:spChg chg="add del mod">
          <ac:chgData name="Anaëlle RAPET" userId="e7c49f24-5ec2-43ef-bee8-37ff6b1769ca" providerId="ADAL" clId="{42026297-D295-4AF3-B11D-B43F4145B626}" dt="2023-11-28T09:04:04.760" v="438" actId="1076"/>
          <ac:spMkLst>
            <pc:docMk/>
            <pc:sldMk cId="907977384" sldId="256"/>
            <ac:spMk id="17" creationId="{AEB5945E-9FFF-6A44-9487-F5FC4CB34049}"/>
          </ac:spMkLst>
        </pc:spChg>
        <pc:spChg chg="add del mod">
          <ac:chgData name="Anaëlle RAPET" userId="e7c49f24-5ec2-43ef-bee8-37ff6b1769ca" providerId="ADAL" clId="{42026297-D295-4AF3-B11D-B43F4145B626}" dt="2023-11-28T09:00:53.499" v="272"/>
          <ac:spMkLst>
            <pc:docMk/>
            <pc:sldMk cId="907977384" sldId="256"/>
            <ac:spMk id="18" creationId="{AADE2EF6-DD80-5CD4-F9C0-C1B34EF3CE91}"/>
          </ac:spMkLst>
        </pc:spChg>
        <pc:spChg chg="add del mod">
          <ac:chgData name="Anaëlle RAPET" userId="e7c49f24-5ec2-43ef-bee8-37ff6b1769ca" providerId="ADAL" clId="{42026297-D295-4AF3-B11D-B43F4145B626}" dt="2023-11-28T09:01:26.285" v="291"/>
          <ac:spMkLst>
            <pc:docMk/>
            <pc:sldMk cId="907977384" sldId="256"/>
            <ac:spMk id="20" creationId="{C235874D-BB9A-475E-2D12-AA8BA0B38056}"/>
          </ac:spMkLst>
        </pc:spChg>
        <pc:spChg chg="add del mod">
          <ac:chgData name="Anaëlle RAPET" userId="e7c49f24-5ec2-43ef-bee8-37ff6b1769ca" providerId="ADAL" clId="{42026297-D295-4AF3-B11D-B43F4145B626}" dt="2023-11-28T09:04:13.787" v="441" actId="1076"/>
          <ac:spMkLst>
            <pc:docMk/>
            <pc:sldMk cId="907977384" sldId="256"/>
            <ac:spMk id="29" creationId="{BD797465-9EFD-B509-C4DC-855193DA0618}"/>
          </ac:spMkLst>
        </pc:spChg>
        <pc:spChg chg="del">
          <ac:chgData name="Anaëlle RAPET" userId="e7c49f24-5ec2-43ef-bee8-37ff6b1769ca" providerId="ADAL" clId="{42026297-D295-4AF3-B11D-B43F4145B626}" dt="2023-11-28T09:02:42.415" v="422" actId="478"/>
          <ac:spMkLst>
            <pc:docMk/>
            <pc:sldMk cId="907977384" sldId="256"/>
            <ac:spMk id="36" creationId="{E5446B95-852A-2466-5D59-C3F0A10A9B90}"/>
          </ac:spMkLst>
        </pc:spChg>
        <pc:cxnChg chg="add del mod">
          <ac:chgData name="Anaëlle RAPET" userId="e7c49f24-5ec2-43ef-bee8-37ff6b1769ca" providerId="ADAL" clId="{42026297-D295-4AF3-B11D-B43F4145B626}" dt="2023-11-28T09:04:04.760" v="438" actId="1076"/>
          <ac:cxnSpMkLst>
            <pc:docMk/>
            <pc:sldMk cId="907977384" sldId="256"/>
            <ac:cxnSpMk id="19" creationId="{D8F04DA7-A78D-BBFF-5DAF-102A68139E8C}"/>
          </ac:cxnSpMkLst>
        </pc:cxnChg>
        <pc:cxnChg chg="add del mod">
          <ac:chgData name="Anaëlle RAPET" userId="e7c49f24-5ec2-43ef-bee8-37ff6b1769ca" providerId="ADAL" clId="{42026297-D295-4AF3-B11D-B43F4145B626}" dt="2023-11-28T09:04:10.806" v="440" actId="1076"/>
          <ac:cxnSpMkLst>
            <pc:docMk/>
            <pc:sldMk cId="907977384" sldId="256"/>
            <ac:cxnSpMk id="32" creationId="{39FB6ED9-5F2D-07F6-6AB9-07B070DFDF83}"/>
          </ac:cxnSpMkLst>
        </pc:cxnChg>
      </pc:sldChg>
      <pc:sldChg chg="modSp mod">
        <pc:chgData name="Anaëlle RAPET" userId="e7c49f24-5ec2-43ef-bee8-37ff6b1769ca" providerId="ADAL" clId="{42026297-D295-4AF3-B11D-B43F4145B626}" dt="2023-11-29T15:57:38.924" v="1672" actId="20577"/>
        <pc:sldMkLst>
          <pc:docMk/>
          <pc:sldMk cId="720909091" sldId="257"/>
        </pc:sldMkLst>
        <pc:spChg chg="mod">
          <ac:chgData name="Anaëlle RAPET" userId="e7c49f24-5ec2-43ef-bee8-37ff6b1769ca" providerId="ADAL" clId="{42026297-D295-4AF3-B11D-B43F4145B626}" dt="2023-11-28T09:19:09.109" v="1628" actId="20577"/>
          <ac:spMkLst>
            <pc:docMk/>
            <pc:sldMk cId="720909091" sldId="257"/>
            <ac:spMk id="5" creationId="{58AD17DA-D281-43B2-491A-56BCE626B2E5}"/>
          </ac:spMkLst>
        </pc:spChg>
        <pc:spChg chg="mod">
          <ac:chgData name="Anaëlle RAPET" userId="e7c49f24-5ec2-43ef-bee8-37ff6b1769ca" providerId="ADAL" clId="{42026297-D295-4AF3-B11D-B43F4145B626}" dt="2023-11-28T08:57:11.454" v="95" actId="20577"/>
          <ac:spMkLst>
            <pc:docMk/>
            <pc:sldMk cId="720909091" sldId="257"/>
            <ac:spMk id="7" creationId="{F0808FDA-2153-9CE7-4839-A33AFE989FAD}"/>
          </ac:spMkLst>
        </pc:spChg>
        <pc:spChg chg="mod">
          <ac:chgData name="Anaëlle RAPET" userId="e7c49f24-5ec2-43ef-bee8-37ff6b1769ca" providerId="ADAL" clId="{42026297-D295-4AF3-B11D-B43F4145B626}" dt="2023-11-28T08:58:54.414" v="99" actId="1076"/>
          <ac:spMkLst>
            <pc:docMk/>
            <pc:sldMk cId="720909091" sldId="257"/>
            <ac:spMk id="8" creationId="{6508AFF0-7CDE-01DF-AAC7-74B218770F55}"/>
          </ac:spMkLst>
        </pc:spChg>
        <pc:spChg chg="mod">
          <ac:chgData name="Anaëlle RAPET" userId="e7c49f24-5ec2-43ef-bee8-37ff6b1769ca" providerId="ADAL" clId="{42026297-D295-4AF3-B11D-B43F4145B626}" dt="2023-11-28T08:58:42.088" v="97" actId="1076"/>
          <ac:spMkLst>
            <pc:docMk/>
            <pc:sldMk cId="720909091" sldId="257"/>
            <ac:spMk id="9" creationId="{25ECD6C7-C5B2-CC9E-9505-38518F2E9EF8}"/>
          </ac:spMkLst>
        </pc:spChg>
        <pc:spChg chg="mod">
          <ac:chgData name="Anaëlle RAPET" userId="e7c49f24-5ec2-43ef-bee8-37ff6b1769ca" providerId="ADAL" clId="{42026297-D295-4AF3-B11D-B43F4145B626}" dt="2023-11-29T15:57:38.924" v="1672" actId="20577"/>
          <ac:spMkLst>
            <pc:docMk/>
            <pc:sldMk cId="720909091" sldId="257"/>
            <ac:spMk id="10" creationId="{D1A72FE7-6317-CA9B-8E3A-43B87770C834}"/>
          </ac:spMkLst>
        </pc:spChg>
      </pc:sldChg>
      <pc:sldChg chg="addSp delSp modSp mod">
        <pc:chgData name="Anaëlle RAPET" userId="e7c49f24-5ec2-43ef-bee8-37ff6b1769ca" providerId="ADAL" clId="{42026297-D295-4AF3-B11D-B43F4145B626}" dt="2023-11-29T16:04:20.263" v="1675" actId="2062"/>
        <pc:sldMkLst>
          <pc:docMk/>
          <pc:sldMk cId="1379216355" sldId="258"/>
        </pc:sldMkLst>
        <pc:graphicFrameChg chg="add del mod">
          <ac:chgData name="Anaëlle RAPET" userId="e7c49f24-5ec2-43ef-bee8-37ff6b1769ca" providerId="ADAL" clId="{42026297-D295-4AF3-B11D-B43F4145B626}" dt="2023-11-28T09:19:28.465" v="1630"/>
          <ac:graphicFrameMkLst>
            <pc:docMk/>
            <pc:sldMk cId="1379216355" sldId="258"/>
            <ac:graphicFrameMk id="2" creationId="{F7ED8C34-ABA5-48DD-19DD-ABBB1E6B861A}"/>
          </ac:graphicFrameMkLst>
        </pc:graphicFrameChg>
        <pc:graphicFrameChg chg="add mod modGraphic">
          <ac:chgData name="Anaëlle RAPET" userId="e7c49f24-5ec2-43ef-bee8-37ff6b1769ca" providerId="ADAL" clId="{42026297-D295-4AF3-B11D-B43F4145B626}" dt="2023-11-29T16:04:17.187" v="1673" actId="122"/>
          <ac:graphicFrameMkLst>
            <pc:docMk/>
            <pc:sldMk cId="1379216355" sldId="258"/>
            <ac:graphicFrameMk id="3" creationId="{4ADD7093-C8D6-BA9F-7D2A-7580B64A7065}"/>
          </ac:graphicFrameMkLst>
        </pc:graphicFrameChg>
        <pc:graphicFrameChg chg="add del mod">
          <ac:chgData name="Anaëlle RAPET" userId="e7c49f24-5ec2-43ef-bee8-37ff6b1769ca" providerId="ADAL" clId="{42026297-D295-4AF3-B11D-B43F4145B626}" dt="2023-11-28T09:19:48.018" v="1637"/>
          <ac:graphicFrameMkLst>
            <pc:docMk/>
            <pc:sldMk cId="1379216355" sldId="258"/>
            <ac:graphicFrameMk id="4" creationId="{C2EA4A0E-130D-800B-4B67-E6E4A031FC9B}"/>
          </ac:graphicFrameMkLst>
        </pc:graphicFrameChg>
        <pc:graphicFrameChg chg="add mod modGraphic">
          <ac:chgData name="Anaëlle RAPET" userId="e7c49f24-5ec2-43ef-bee8-37ff6b1769ca" providerId="ADAL" clId="{42026297-D295-4AF3-B11D-B43F4145B626}" dt="2023-11-29T16:04:20.263" v="1675" actId="2062"/>
          <ac:graphicFrameMkLst>
            <pc:docMk/>
            <pc:sldMk cId="1379216355" sldId="258"/>
            <ac:graphicFrameMk id="5" creationId="{025C88AC-0581-C335-A0C8-C45D67AFD968}"/>
          </ac:graphicFrameMkLst>
        </pc:graphicFrameChg>
      </pc:sldChg>
      <pc:sldChg chg="addSp delSp modSp mod">
        <pc:chgData name="Anaëlle RAPET" userId="e7c49f24-5ec2-43ef-bee8-37ff6b1769ca" providerId="ADAL" clId="{42026297-D295-4AF3-B11D-B43F4145B626}" dt="2023-11-28T09:16:39.883" v="1473" actId="14100"/>
        <pc:sldMkLst>
          <pc:docMk/>
          <pc:sldMk cId="2031830909" sldId="259"/>
        </pc:sldMkLst>
        <pc:spChg chg="mod">
          <ac:chgData name="Anaëlle RAPET" userId="e7c49f24-5ec2-43ef-bee8-37ff6b1769ca" providerId="ADAL" clId="{42026297-D295-4AF3-B11D-B43F4145B626}" dt="2023-11-28T09:16:22.102" v="1470" actId="20577"/>
          <ac:spMkLst>
            <pc:docMk/>
            <pc:sldMk cId="2031830909" sldId="259"/>
            <ac:spMk id="5" creationId="{F6EC8CEC-5D1E-F3B8-0D1E-ED9465DBA11E}"/>
          </ac:spMkLst>
        </pc:spChg>
        <pc:spChg chg="mod">
          <ac:chgData name="Anaëlle RAPET" userId="e7c49f24-5ec2-43ef-bee8-37ff6b1769ca" providerId="ADAL" clId="{42026297-D295-4AF3-B11D-B43F4145B626}" dt="2023-11-28T09:16:39.883" v="1473" actId="14100"/>
          <ac:spMkLst>
            <pc:docMk/>
            <pc:sldMk cId="2031830909" sldId="259"/>
            <ac:spMk id="6" creationId="{BA0E5DCE-968E-FA46-4391-890D86BE0D9F}"/>
          </ac:spMkLst>
        </pc:spChg>
        <pc:spChg chg="mod">
          <ac:chgData name="Anaëlle RAPET" userId="e7c49f24-5ec2-43ef-bee8-37ff6b1769ca" providerId="ADAL" clId="{42026297-D295-4AF3-B11D-B43F4145B626}" dt="2023-11-28T09:14:13.833" v="1124" actId="1076"/>
          <ac:spMkLst>
            <pc:docMk/>
            <pc:sldMk cId="2031830909" sldId="259"/>
            <ac:spMk id="7" creationId="{7D8C62B2-4902-268B-B837-9CDA0FC63E8E}"/>
          </ac:spMkLst>
        </pc:spChg>
        <pc:graphicFrameChg chg="add del mod">
          <ac:chgData name="Anaëlle RAPET" userId="e7c49f24-5ec2-43ef-bee8-37ff6b1769ca" providerId="ADAL" clId="{42026297-D295-4AF3-B11D-B43F4145B626}" dt="2023-11-28T09:14:09.784" v="1121"/>
          <ac:graphicFrameMkLst>
            <pc:docMk/>
            <pc:sldMk cId="2031830909" sldId="259"/>
            <ac:graphicFrameMk id="2" creationId="{03105D8E-5752-8337-35A9-440341EAB9CC}"/>
          </ac:graphicFrameMkLst>
        </pc:graphicFrameChg>
        <pc:graphicFrameChg chg="add mod modGraphic">
          <ac:chgData name="Anaëlle RAPET" userId="e7c49f24-5ec2-43ef-bee8-37ff6b1769ca" providerId="ADAL" clId="{42026297-D295-4AF3-B11D-B43F4145B626}" dt="2023-11-28T09:15:55.431" v="1436" actId="20577"/>
          <ac:graphicFrameMkLst>
            <pc:docMk/>
            <pc:sldMk cId="2031830909" sldId="259"/>
            <ac:graphicFrameMk id="3" creationId="{D2AB8289-4B58-99DF-F29A-4EC0535A7B36}"/>
          </ac:graphicFrameMkLst>
        </pc:graphicFrameChg>
      </pc:sldChg>
    </pc:docChg>
  </pc:docChgLst>
  <pc:docChgLst>
    <pc:chgData name="Anaëlle RAPET" userId="e7c49f24-5ec2-43ef-bee8-37ff6b1769ca" providerId="ADAL" clId="{22EE0023-6797-47E5-92A7-C6748DAF7ABA}"/>
    <pc:docChg chg="undo custSel modSld">
      <pc:chgData name="Anaëlle RAPET" userId="e7c49f24-5ec2-43ef-bee8-37ff6b1769ca" providerId="ADAL" clId="{22EE0023-6797-47E5-92A7-C6748DAF7ABA}" dt="2023-11-28T08:54:57.522" v="132" actId="122"/>
      <pc:docMkLst>
        <pc:docMk/>
      </pc:docMkLst>
      <pc:sldChg chg="addSp modSp mod">
        <pc:chgData name="Anaëlle RAPET" userId="e7c49f24-5ec2-43ef-bee8-37ff6b1769ca" providerId="ADAL" clId="{22EE0023-6797-47E5-92A7-C6748DAF7ABA}" dt="2023-11-28T08:54:57.522" v="132" actId="122"/>
        <pc:sldMkLst>
          <pc:docMk/>
          <pc:sldMk cId="907977384" sldId="256"/>
        </pc:sldMkLst>
        <pc:spChg chg="mod">
          <ac:chgData name="Anaëlle RAPET" userId="e7c49f24-5ec2-43ef-bee8-37ff6b1769ca" providerId="ADAL" clId="{22EE0023-6797-47E5-92A7-C6748DAF7ABA}" dt="2023-11-28T08:44:05.489" v="80" actId="1036"/>
          <ac:spMkLst>
            <pc:docMk/>
            <pc:sldMk cId="907977384" sldId="256"/>
            <ac:spMk id="4" creationId="{A4B519F6-EAEA-51E4-FE91-CC225044DDC9}"/>
          </ac:spMkLst>
        </pc:spChg>
        <pc:spChg chg="mod">
          <ac:chgData name="Anaëlle RAPET" userId="e7c49f24-5ec2-43ef-bee8-37ff6b1769ca" providerId="ADAL" clId="{22EE0023-6797-47E5-92A7-C6748DAF7ABA}" dt="2023-11-28T08:44:05.489" v="80" actId="1036"/>
          <ac:spMkLst>
            <pc:docMk/>
            <pc:sldMk cId="907977384" sldId="256"/>
            <ac:spMk id="5" creationId="{2F8CEE9E-0CBC-09DD-C66A-D79B61C4DCCF}"/>
          </ac:spMkLst>
        </pc:spChg>
        <pc:spChg chg="mod">
          <ac:chgData name="Anaëlle RAPET" userId="e7c49f24-5ec2-43ef-bee8-37ff6b1769ca" providerId="ADAL" clId="{22EE0023-6797-47E5-92A7-C6748DAF7ABA}" dt="2023-11-28T08:44:05.489" v="80" actId="1036"/>
          <ac:spMkLst>
            <pc:docMk/>
            <pc:sldMk cId="907977384" sldId="256"/>
            <ac:spMk id="6" creationId="{20EEF228-8250-4C2F-3616-A1DDDD6B458B}"/>
          </ac:spMkLst>
        </pc:spChg>
        <pc:spChg chg="mod">
          <ac:chgData name="Anaëlle RAPET" userId="e7c49f24-5ec2-43ef-bee8-37ff6b1769ca" providerId="ADAL" clId="{22EE0023-6797-47E5-92A7-C6748DAF7ABA}" dt="2023-11-28T08:44:05.489" v="80" actId="1036"/>
          <ac:spMkLst>
            <pc:docMk/>
            <pc:sldMk cId="907977384" sldId="256"/>
            <ac:spMk id="7" creationId="{956706C0-75AA-F023-9AFC-8162DE1EE188}"/>
          </ac:spMkLst>
        </pc:spChg>
        <pc:spChg chg="mod">
          <ac:chgData name="Anaëlle RAPET" userId="e7c49f24-5ec2-43ef-bee8-37ff6b1769ca" providerId="ADAL" clId="{22EE0023-6797-47E5-92A7-C6748DAF7ABA}" dt="2023-11-28T08:44:05.489" v="80" actId="1036"/>
          <ac:spMkLst>
            <pc:docMk/>
            <pc:sldMk cId="907977384" sldId="256"/>
            <ac:spMk id="8" creationId="{2E8B58AC-E591-EE5F-E981-7C0F1183B282}"/>
          </ac:spMkLst>
        </pc:spChg>
        <pc:spChg chg="mod">
          <ac:chgData name="Anaëlle RAPET" userId="e7c49f24-5ec2-43ef-bee8-37ff6b1769ca" providerId="ADAL" clId="{22EE0023-6797-47E5-92A7-C6748DAF7ABA}" dt="2023-11-28T08:53:42.574" v="89" actId="20577"/>
          <ac:spMkLst>
            <pc:docMk/>
            <pc:sldMk cId="907977384" sldId="256"/>
            <ac:spMk id="9" creationId="{CA3C0CB5-6052-5A33-B8E6-B7EB4617C80C}"/>
          </ac:spMkLst>
        </pc:spChg>
        <pc:spChg chg="mod">
          <ac:chgData name="Anaëlle RAPET" userId="e7c49f24-5ec2-43ef-bee8-37ff6b1769ca" providerId="ADAL" clId="{22EE0023-6797-47E5-92A7-C6748DAF7ABA}" dt="2023-11-28T08:53:44.113" v="91" actId="20577"/>
          <ac:spMkLst>
            <pc:docMk/>
            <pc:sldMk cId="907977384" sldId="256"/>
            <ac:spMk id="11" creationId="{C94F5BB4-E6D3-96ED-E5AF-DC3220F93172}"/>
          </ac:spMkLst>
        </pc:spChg>
        <pc:spChg chg="mod">
          <ac:chgData name="Anaëlle RAPET" userId="e7c49f24-5ec2-43ef-bee8-37ff6b1769ca" providerId="ADAL" clId="{22EE0023-6797-47E5-92A7-C6748DAF7ABA}" dt="2023-11-28T08:54:28.242" v="118" actId="20577"/>
          <ac:spMkLst>
            <pc:docMk/>
            <pc:sldMk cId="907977384" sldId="256"/>
            <ac:spMk id="14" creationId="{160B82E4-84F5-B213-2820-ED9CB279BAF1}"/>
          </ac:spMkLst>
        </pc:spChg>
        <pc:spChg chg="mod">
          <ac:chgData name="Anaëlle RAPET" userId="e7c49f24-5ec2-43ef-bee8-37ff6b1769ca" providerId="ADAL" clId="{22EE0023-6797-47E5-92A7-C6748DAF7ABA}" dt="2023-11-28T08:54:29.621" v="120" actId="20577"/>
          <ac:spMkLst>
            <pc:docMk/>
            <pc:sldMk cId="907977384" sldId="256"/>
            <ac:spMk id="15" creationId="{C5E6C317-61AA-CA7D-4CDF-CC7124DD60CE}"/>
          </ac:spMkLst>
        </pc:spChg>
        <pc:spChg chg="mod">
          <ac:chgData name="Anaëlle RAPET" userId="e7c49f24-5ec2-43ef-bee8-37ff6b1769ca" providerId="ADAL" clId="{22EE0023-6797-47E5-92A7-C6748DAF7ABA}" dt="2023-11-28T08:54:30.817" v="122" actId="20577"/>
          <ac:spMkLst>
            <pc:docMk/>
            <pc:sldMk cId="907977384" sldId="256"/>
            <ac:spMk id="16" creationId="{D25C5C09-0336-E466-DF4D-5BADF14C4027}"/>
          </ac:spMkLst>
        </pc:spChg>
        <pc:spChg chg="mod">
          <ac:chgData name="Anaëlle RAPET" userId="e7c49f24-5ec2-43ef-bee8-37ff6b1769ca" providerId="ADAL" clId="{22EE0023-6797-47E5-92A7-C6748DAF7ABA}" dt="2023-11-28T08:54:53.190" v="131" actId="122"/>
          <ac:spMkLst>
            <pc:docMk/>
            <pc:sldMk cId="907977384" sldId="256"/>
            <ac:spMk id="17" creationId="{AEB5945E-9FFF-6A44-9487-F5FC4CB34049}"/>
          </ac:spMkLst>
        </pc:spChg>
        <pc:spChg chg="mod">
          <ac:chgData name="Anaëlle RAPET" userId="e7c49f24-5ec2-43ef-bee8-37ff6b1769ca" providerId="ADAL" clId="{22EE0023-6797-47E5-92A7-C6748DAF7ABA}" dt="2023-11-28T08:54:57.522" v="132" actId="122"/>
          <ac:spMkLst>
            <pc:docMk/>
            <pc:sldMk cId="907977384" sldId="256"/>
            <ac:spMk id="29" creationId="{BD797465-9EFD-B509-C4DC-855193DA0618}"/>
          </ac:spMkLst>
        </pc:spChg>
        <pc:spChg chg="mod">
          <ac:chgData name="Anaëlle RAPET" userId="e7c49f24-5ec2-43ef-bee8-37ff6b1769ca" providerId="ADAL" clId="{22EE0023-6797-47E5-92A7-C6748DAF7ABA}" dt="2023-11-28T08:54:31.978" v="124" actId="20577"/>
          <ac:spMkLst>
            <pc:docMk/>
            <pc:sldMk cId="907977384" sldId="256"/>
            <ac:spMk id="36" creationId="{E5446B95-852A-2466-5D59-C3F0A10A9B90}"/>
          </ac:spMkLst>
        </pc:spChg>
        <pc:spChg chg="add mod">
          <ac:chgData name="Anaëlle RAPET" userId="e7c49f24-5ec2-43ef-bee8-37ff6b1769ca" providerId="ADAL" clId="{22EE0023-6797-47E5-92A7-C6748DAF7ABA}" dt="2023-11-28T08:43:11.309" v="72" actId="1038"/>
          <ac:spMkLst>
            <pc:docMk/>
            <pc:sldMk cId="907977384" sldId="256"/>
            <ac:spMk id="37" creationId="{2C5D8D3C-5BF2-25EB-6F84-2A5461D67C44}"/>
          </ac:spMkLst>
        </pc:spChg>
        <pc:spChg chg="add mod">
          <ac:chgData name="Anaëlle RAPET" userId="e7c49f24-5ec2-43ef-bee8-37ff6b1769ca" providerId="ADAL" clId="{22EE0023-6797-47E5-92A7-C6748DAF7ABA}" dt="2023-11-28T08:43:11.309" v="72" actId="1038"/>
          <ac:spMkLst>
            <pc:docMk/>
            <pc:sldMk cId="907977384" sldId="256"/>
            <ac:spMk id="38" creationId="{2516D6B7-1A86-5F1C-C4D6-E2FC7722FAF7}"/>
          </ac:spMkLst>
        </pc:spChg>
        <pc:cxnChg chg="mod">
          <ac:chgData name="Anaëlle RAPET" userId="e7c49f24-5ec2-43ef-bee8-37ff6b1769ca" providerId="ADAL" clId="{22EE0023-6797-47E5-92A7-C6748DAF7ABA}" dt="2023-11-28T08:54:49.405" v="130" actId="14100"/>
          <ac:cxnSpMkLst>
            <pc:docMk/>
            <pc:sldMk cId="907977384" sldId="256"/>
            <ac:cxnSpMk id="19" creationId="{D8F04DA7-A78D-BBFF-5DAF-102A68139E8C}"/>
          </ac:cxnSpMkLst>
        </pc:cxnChg>
        <pc:cxnChg chg="mod">
          <ac:chgData name="Anaëlle RAPET" userId="e7c49f24-5ec2-43ef-bee8-37ff6b1769ca" providerId="ADAL" clId="{22EE0023-6797-47E5-92A7-C6748DAF7ABA}" dt="2023-11-28T08:54:42.247" v="127" actId="14100"/>
          <ac:cxnSpMkLst>
            <pc:docMk/>
            <pc:sldMk cId="907977384" sldId="256"/>
            <ac:cxnSpMk id="32" creationId="{39FB6ED9-5F2D-07F6-6AB9-07B070DFDF83}"/>
          </ac:cxnSpMkLst>
        </pc:cxnChg>
      </pc:sldChg>
      <pc:sldChg chg="modSp mod">
        <pc:chgData name="Anaëlle RAPET" userId="e7c49f24-5ec2-43ef-bee8-37ff6b1769ca" providerId="ADAL" clId="{22EE0023-6797-47E5-92A7-C6748DAF7ABA}" dt="2023-11-28T08:54:18.523" v="116" actId="20577"/>
        <pc:sldMkLst>
          <pc:docMk/>
          <pc:sldMk cId="720909091" sldId="257"/>
        </pc:sldMkLst>
        <pc:spChg chg="mod">
          <ac:chgData name="Anaëlle RAPET" userId="e7c49f24-5ec2-43ef-bee8-37ff6b1769ca" providerId="ADAL" clId="{22EE0023-6797-47E5-92A7-C6748DAF7ABA}" dt="2023-11-28T08:54:08.996" v="113" actId="20577"/>
          <ac:spMkLst>
            <pc:docMk/>
            <pc:sldMk cId="720909091" sldId="257"/>
            <ac:spMk id="5" creationId="{58AD17DA-D281-43B2-491A-56BCE626B2E5}"/>
          </ac:spMkLst>
        </pc:spChg>
        <pc:spChg chg="mod">
          <ac:chgData name="Anaëlle RAPET" userId="e7c49f24-5ec2-43ef-bee8-37ff6b1769ca" providerId="ADAL" clId="{22EE0023-6797-47E5-92A7-C6748DAF7ABA}" dt="2023-11-28T08:53:47.600" v="93" actId="20577"/>
          <ac:spMkLst>
            <pc:docMk/>
            <pc:sldMk cId="720909091" sldId="257"/>
            <ac:spMk id="7" creationId="{F0808FDA-2153-9CE7-4839-A33AFE989FAD}"/>
          </ac:spMkLst>
        </pc:spChg>
        <pc:spChg chg="mod">
          <ac:chgData name="Anaëlle RAPET" userId="e7c49f24-5ec2-43ef-bee8-37ff6b1769ca" providerId="ADAL" clId="{22EE0023-6797-47E5-92A7-C6748DAF7ABA}" dt="2023-11-28T08:53:49.253" v="95" actId="20577"/>
          <ac:spMkLst>
            <pc:docMk/>
            <pc:sldMk cId="720909091" sldId="257"/>
            <ac:spMk id="8" creationId="{6508AFF0-7CDE-01DF-AAC7-74B218770F55}"/>
          </ac:spMkLst>
        </pc:spChg>
        <pc:spChg chg="mod">
          <ac:chgData name="Anaëlle RAPET" userId="e7c49f24-5ec2-43ef-bee8-37ff6b1769ca" providerId="ADAL" clId="{22EE0023-6797-47E5-92A7-C6748DAF7ABA}" dt="2023-11-28T08:53:53.687" v="99" actId="20577"/>
          <ac:spMkLst>
            <pc:docMk/>
            <pc:sldMk cId="720909091" sldId="257"/>
            <ac:spMk id="9" creationId="{25ECD6C7-C5B2-CC9E-9505-38518F2E9EF8}"/>
          </ac:spMkLst>
        </pc:spChg>
        <pc:spChg chg="mod">
          <ac:chgData name="Anaëlle RAPET" userId="e7c49f24-5ec2-43ef-bee8-37ff6b1769ca" providerId="ADAL" clId="{22EE0023-6797-47E5-92A7-C6748DAF7ABA}" dt="2023-11-28T08:54:18.523" v="116" actId="20577"/>
          <ac:spMkLst>
            <pc:docMk/>
            <pc:sldMk cId="720909091" sldId="257"/>
            <ac:spMk id="10" creationId="{D1A72FE7-6317-CA9B-8E3A-43B87770C834}"/>
          </ac:spMkLst>
        </pc:spChg>
      </pc:sldChg>
      <pc:sldChg chg="delSp mod">
        <pc:chgData name="Anaëlle RAPET" userId="e7c49f24-5ec2-43ef-bee8-37ff6b1769ca" providerId="ADAL" clId="{22EE0023-6797-47E5-92A7-C6748DAF7ABA}" dt="2023-11-28T08:53:22.557" v="82" actId="478"/>
        <pc:sldMkLst>
          <pc:docMk/>
          <pc:sldMk cId="1379216355" sldId="258"/>
        </pc:sldMkLst>
        <pc:graphicFrameChg chg="del">
          <ac:chgData name="Anaëlle RAPET" userId="e7c49f24-5ec2-43ef-bee8-37ff6b1769ca" providerId="ADAL" clId="{22EE0023-6797-47E5-92A7-C6748DAF7ABA}" dt="2023-11-28T08:53:19.826" v="81" actId="478"/>
          <ac:graphicFrameMkLst>
            <pc:docMk/>
            <pc:sldMk cId="1379216355" sldId="258"/>
            <ac:graphicFrameMk id="6" creationId="{AF49AAA7-3BDC-F2E9-9142-093BD22092B4}"/>
          </ac:graphicFrameMkLst>
        </pc:graphicFrameChg>
        <pc:graphicFrameChg chg="del">
          <ac:chgData name="Anaëlle RAPET" userId="e7c49f24-5ec2-43ef-bee8-37ff6b1769ca" providerId="ADAL" clId="{22EE0023-6797-47E5-92A7-C6748DAF7ABA}" dt="2023-11-28T08:53:22.557" v="82" actId="478"/>
          <ac:graphicFrameMkLst>
            <pc:docMk/>
            <pc:sldMk cId="1379216355" sldId="258"/>
            <ac:graphicFrameMk id="11" creationId="{FC9E1FB9-6D8C-1B0B-8BF2-144ABF6E7440}"/>
          </ac:graphicFrameMkLst>
        </pc:graphicFrameChg>
      </pc:sldChg>
      <pc:sldChg chg="delSp modSp mod">
        <pc:chgData name="Anaëlle RAPET" userId="e7c49f24-5ec2-43ef-bee8-37ff6b1769ca" providerId="ADAL" clId="{22EE0023-6797-47E5-92A7-C6748DAF7ABA}" dt="2023-11-28T08:53:33.640" v="87" actId="20577"/>
        <pc:sldMkLst>
          <pc:docMk/>
          <pc:sldMk cId="2031830909" sldId="259"/>
        </pc:sldMkLst>
        <pc:spChg chg="mod">
          <ac:chgData name="Anaëlle RAPET" userId="e7c49f24-5ec2-43ef-bee8-37ff6b1769ca" providerId="ADAL" clId="{22EE0023-6797-47E5-92A7-C6748DAF7ABA}" dt="2023-11-28T08:53:33.640" v="87" actId="20577"/>
          <ac:spMkLst>
            <pc:docMk/>
            <pc:sldMk cId="2031830909" sldId="259"/>
            <ac:spMk id="5" creationId="{F6EC8CEC-5D1E-F3B8-0D1E-ED9465DBA11E}"/>
          </ac:spMkLst>
        </pc:spChg>
        <pc:spChg chg="mod">
          <ac:chgData name="Anaëlle RAPET" userId="e7c49f24-5ec2-43ef-bee8-37ff6b1769ca" providerId="ADAL" clId="{22EE0023-6797-47E5-92A7-C6748DAF7ABA}" dt="2023-11-28T08:53:29.809" v="85" actId="20577"/>
          <ac:spMkLst>
            <pc:docMk/>
            <pc:sldMk cId="2031830909" sldId="259"/>
            <ac:spMk id="6" creationId="{BA0E5DCE-968E-FA46-4391-890D86BE0D9F}"/>
          </ac:spMkLst>
        </pc:spChg>
        <pc:graphicFrameChg chg="del">
          <ac:chgData name="Anaëlle RAPET" userId="e7c49f24-5ec2-43ef-bee8-37ff6b1769ca" providerId="ADAL" clId="{22EE0023-6797-47E5-92A7-C6748DAF7ABA}" dt="2023-11-28T08:53:26.453" v="83" actId="478"/>
          <ac:graphicFrameMkLst>
            <pc:docMk/>
            <pc:sldMk cId="2031830909" sldId="259"/>
            <ac:graphicFrameMk id="10" creationId="{F0F1C457-1110-EC33-6CB3-F58E7F6C7A7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5C7C5E-D738-45CD-93EE-8C87F7A419F4}"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223996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5C7C5E-D738-45CD-93EE-8C87F7A419F4}"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315626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5C7C5E-D738-45CD-93EE-8C87F7A419F4}"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291699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5C7C5E-D738-45CD-93EE-8C87F7A419F4}"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259590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5C7C5E-D738-45CD-93EE-8C87F7A419F4}"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29708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5C7C5E-D738-45CD-93EE-8C87F7A419F4}" type="datetimeFigureOut">
              <a:rPr lang="fr-FR" smtClean="0"/>
              <a:t>23/05/2024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329695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5C7C5E-D738-45CD-93EE-8C87F7A419F4}" type="datetimeFigureOut">
              <a:rPr lang="fr-FR" smtClean="0"/>
              <a:t>23/05/2024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21732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5C7C5E-D738-45CD-93EE-8C87F7A419F4}" type="datetimeFigureOut">
              <a:rPr lang="fr-FR" smtClean="0"/>
              <a:t>23/05/2024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397398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C7C5E-D738-45CD-93EE-8C87F7A419F4}" type="datetimeFigureOut">
              <a:rPr lang="fr-FR" smtClean="0"/>
              <a:t>23/05/2024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171977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5C7C5E-D738-45CD-93EE-8C87F7A419F4}" type="datetimeFigureOut">
              <a:rPr lang="fr-FR" smtClean="0"/>
              <a:t>23/05/2024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202485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75C7C5E-D738-45CD-93EE-8C87F7A419F4}" type="datetimeFigureOut">
              <a:rPr lang="fr-FR" smtClean="0"/>
              <a:t>23/05/2024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3A934B-A764-4E7E-A060-0BFBEE528FE9}" type="slidenum">
              <a:rPr lang="fr-FR" smtClean="0"/>
              <a:t>‹N°›</a:t>
            </a:fld>
            <a:endParaRPr lang="fr-FR"/>
          </a:p>
        </p:txBody>
      </p:sp>
    </p:spTree>
    <p:extLst>
      <p:ext uri="{BB962C8B-B14F-4D97-AF65-F5344CB8AC3E}">
        <p14:creationId xmlns:p14="http://schemas.microsoft.com/office/powerpoint/2010/main" val="26811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75C7C5E-D738-45CD-93EE-8C87F7A419F4}" type="datetimeFigureOut">
              <a:rPr lang="fr-FR" smtClean="0"/>
              <a:t>23/05/2024</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73A934B-A764-4E7E-A060-0BFBEE528FE9}" type="slidenum">
              <a:rPr lang="fr-FR" smtClean="0"/>
              <a:t>‹N°›</a:t>
            </a:fld>
            <a:endParaRPr lang="fr-FR"/>
          </a:p>
        </p:txBody>
      </p:sp>
    </p:spTree>
    <p:extLst>
      <p:ext uri="{BB962C8B-B14F-4D97-AF65-F5344CB8AC3E}">
        <p14:creationId xmlns:p14="http://schemas.microsoft.com/office/powerpoint/2010/main" val="3345351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openxmlformats.org/officeDocument/2006/relationships/hyperlink" Target="mailto:r.gries@cen-lorraine.fr"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censarrebourg@cen-lorraine.fr" TargetMode="External"/><Relationship Id="rId5" Type="http://schemas.openxmlformats.org/officeDocument/2006/relationships/hyperlink" Target="https://www.google.com/search?q=conservatoire+d%27espaces+naturels+de+lorraine&amp;rlz=1C1GCEA_enFR1041FR1041&amp;oq=conservatoire+d%27espaces+naturels+de+lorraine&amp;gs_lcrp=EgZjaHJvbWUqCggAEAAY4wIYgAQyCggAEAAY4wIYgAQyDQgBEC4YrwEYxwEYgAQyBwgCEAAYgATSAQg2NTEzajBqNKgCALACAA&amp;sourceid=chrome&amp;ie=UTF-8" TargetMode="External"/><Relationship Id="rId4" Type="http://schemas.openxmlformats.org/officeDocument/2006/relationships/image" Target="../media/image2.png"/><Relationship Id="rId9"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lante non vasculaire, vert, plante, nature&#10;&#10;Description générée automatiquement">
            <a:extLst>
              <a:ext uri="{FF2B5EF4-FFF2-40B4-BE49-F238E27FC236}">
                <a16:creationId xmlns:a16="http://schemas.microsoft.com/office/drawing/2014/main" id="{D8AC2DDF-C739-8D5E-ED72-838F10E0E42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4319" t="3158" r="5980" b="60152"/>
          <a:stretch/>
        </p:blipFill>
        <p:spPr bwMode="auto">
          <a:xfrm>
            <a:off x="0" y="793376"/>
            <a:ext cx="6858000" cy="1869141"/>
          </a:xfrm>
          <a:prstGeom prst="rect">
            <a:avLst/>
          </a:prstGeom>
          <a:ln>
            <a:noFill/>
          </a:ln>
          <a:extLst>
            <a:ext uri="{53640926-AAD7-44D8-BBD7-CCE9431645EC}">
              <a14:shadowObscured xmlns:a14="http://schemas.microsoft.com/office/drawing/2010/main"/>
            </a:ext>
          </a:extLst>
        </p:spPr>
      </p:pic>
      <p:sp>
        <p:nvSpPr>
          <p:cNvPr id="5" name="Zone de texte 278367290">
            <a:extLst>
              <a:ext uri="{FF2B5EF4-FFF2-40B4-BE49-F238E27FC236}">
                <a16:creationId xmlns:a16="http://schemas.microsoft.com/office/drawing/2014/main" id="{58AD17DA-D281-43B2-491A-56BCE626B2E5}"/>
              </a:ext>
            </a:extLst>
          </p:cNvPr>
          <p:cNvSpPr txBox="1">
            <a:spLocks noChangeArrowheads="1"/>
          </p:cNvSpPr>
          <p:nvPr/>
        </p:nvSpPr>
        <p:spPr bwMode="auto">
          <a:xfrm>
            <a:off x="-130997" y="1133903"/>
            <a:ext cx="7456170" cy="1314206"/>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kern="100" dirty="0">
                <a:solidFill>
                  <a:srgbClr val="FFFFFF"/>
                </a:solidFill>
                <a:effectLst/>
                <a:latin typeface="Satoshi" pitchFamily="50" charset="0"/>
                <a:ea typeface="Calibri" panose="020F0502020204030204" pitchFamily="34" charset="0"/>
                <a:cs typeface="Times New Roman" panose="02020603050405020304" pitchFamily="18" charset="0"/>
              </a:rPr>
              <a:t>STRATEGIE DE REPLICABILITE ET TRANSFERABILITE</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b="1" kern="100" dirty="0">
                <a:solidFill>
                  <a:srgbClr val="FFFFFF"/>
                </a:solidFill>
                <a:effectLst/>
                <a:latin typeface="Satoshi" pitchFamily="50" charset="0"/>
                <a:ea typeface="Calibri" panose="020F0502020204030204" pitchFamily="34" charset="0"/>
                <a:cs typeface="Times New Roman" panose="02020603050405020304" pitchFamily="18" charset="0"/>
              </a:rPr>
              <a:t>BOITE A OUTILS – Action </a:t>
            </a:r>
            <a:r>
              <a:rPr lang="fr-FR" sz="1400" b="1" kern="100" dirty="0">
                <a:solidFill>
                  <a:srgbClr val="FFFFFF"/>
                </a:solidFill>
                <a:latin typeface="Satoshi" pitchFamily="50" charset="0"/>
                <a:ea typeface="Calibri" panose="020F0502020204030204" pitchFamily="34" charset="0"/>
                <a:cs typeface="Times New Roman" panose="02020603050405020304" pitchFamily="18" charset="0"/>
              </a:rPr>
              <a:t>C06</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b="1" kern="100" dirty="0">
                <a:solidFill>
                  <a:srgbClr val="FFFFFF"/>
                </a:solidFill>
                <a:effectLst/>
                <a:latin typeface="Satoshi" pitchFamily="50" charset="0"/>
                <a:ea typeface="Calibri" panose="020F0502020204030204" pitchFamily="34" charset="0"/>
                <a:cs typeface="Times New Roman" panose="02020603050405020304" pitchFamily="18" charset="0"/>
              </a:rPr>
              <a:t>Construction et animation d’un pôle de gestion</a:t>
            </a:r>
          </a:p>
          <a:p>
            <a:pPr algn="ctr">
              <a:lnSpc>
                <a:spcPct val="107000"/>
              </a:lnSpc>
              <a:spcAft>
                <a:spcPts val="800"/>
              </a:spcAft>
            </a:pPr>
            <a:r>
              <a:rPr lang="fr-FR" sz="1400" b="1" kern="100" dirty="0">
                <a:solidFill>
                  <a:srgbClr val="FFFFFF"/>
                </a:solidFill>
                <a:effectLst/>
                <a:latin typeface="Satoshi" pitchFamily="50" charset="0"/>
                <a:ea typeface="Calibri" panose="020F0502020204030204" pitchFamily="34" charset="0"/>
                <a:cs typeface="Times New Roman" panose="02020603050405020304" pitchFamily="18" charset="0"/>
              </a:rPr>
              <a:t>des milieux en Grand Est</a:t>
            </a:r>
            <a:endParaRPr lang="fr-FR" sz="1100" kern="100" dirty="0">
              <a:effectLst/>
              <a:latin typeface="Satoshi" pitchFamily="50" charset="0"/>
              <a:ea typeface="Calibri" panose="020F0502020204030204" pitchFamily="34" charset="0"/>
              <a:cs typeface="Times New Roman" panose="02020603050405020304" pitchFamily="18" charset="0"/>
            </a:endParaRPr>
          </a:p>
        </p:txBody>
      </p:sp>
      <p:pic>
        <p:nvPicPr>
          <p:cNvPr id="6" name="Image 5" descr="Une image contenant Police, Graphique, logo, graphisme&#10;&#10;Description générée automatiquement">
            <a:extLst>
              <a:ext uri="{FF2B5EF4-FFF2-40B4-BE49-F238E27FC236}">
                <a16:creationId xmlns:a16="http://schemas.microsoft.com/office/drawing/2014/main" id="{F4957D68-92FF-E48A-BB67-164ED91101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80984"/>
            <a:ext cx="1733550" cy="509905"/>
          </a:xfrm>
          <a:prstGeom prst="rect">
            <a:avLst/>
          </a:prstGeom>
        </p:spPr>
      </p:pic>
      <p:sp>
        <p:nvSpPr>
          <p:cNvPr id="7" name="Zone de texte 1768614335">
            <a:extLst>
              <a:ext uri="{FF2B5EF4-FFF2-40B4-BE49-F238E27FC236}">
                <a16:creationId xmlns:a16="http://schemas.microsoft.com/office/drawing/2014/main" id="{F0808FDA-2153-9CE7-4839-A33AFE989FAD}"/>
              </a:ext>
            </a:extLst>
          </p:cNvPr>
          <p:cNvSpPr txBox="1">
            <a:spLocks noChangeArrowheads="1"/>
          </p:cNvSpPr>
          <p:nvPr/>
        </p:nvSpPr>
        <p:spPr bwMode="auto">
          <a:xfrm>
            <a:off x="427504" y="2862623"/>
            <a:ext cx="6040531" cy="104547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L’action en un coup d’œil : </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Cette action a pour but d’accroitre l’expertise des gestionnaires d’espaces naturels protégés en créant et animant un réseau de gestionnaires comprenant ceux de Natura 2000 et ceux des autres ENP du Grand Est. L’objectif est de préserver la biodiversité et de lutter contre son effondrement dans un contexte de changement climatique.</a:t>
            </a:r>
            <a:endParaRPr lang="fr-FR" sz="1100" kern="100" dirty="0">
              <a:effectLst/>
              <a:latin typeface="Satoshi" pitchFamily="50" charset="0"/>
              <a:ea typeface="Calibri" panose="020F0502020204030204" pitchFamily="34" charset="0"/>
              <a:cs typeface="Times New Roman" panose="02020603050405020304" pitchFamily="18" charset="0"/>
            </a:endParaRPr>
          </a:p>
        </p:txBody>
      </p:sp>
      <p:sp>
        <p:nvSpPr>
          <p:cNvPr id="8" name="Zone de texte 593154720">
            <a:extLst>
              <a:ext uri="{FF2B5EF4-FFF2-40B4-BE49-F238E27FC236}">
                <a16:creationId xmlns:a16="http://schemas.microsoft.com/office/drawing/2014/main" id="{6508AFF0-7CDE-01DF-AAC7-74B218770F55}"/>
              </a:ext>
            </a:extLst>
          </p:cNvPr>
          <p:cNvSpPr txBox="1">
            <a:spLocks noChangeArrowheads="1"/>
          </p:cNvSpPr>
          <p:nvPr/>
        </p:nvSpPr>
        <p:spPr bwMode="auto">
          <a:xfrm>
            <a:off x="414432" y="4216876"/>
            <a:ext cx="2122170" cy="29375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Le porteur de l’action : </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Les 3 conservatoires d’espaces naturels sont porteurs de l’action mais c’est principalement celui de Lorraine qui assure la coordination, l’encadrement et le portage du poste d’animateur du pôle de gestion des milieux (1 ETP). </a:t>
            </a:r>
            <a:endParaRPr lang="fr-FR" sz="1100" kern="100" dirty="0">
              <a:effectLst/>
              <a:latin typeface="Satoshi" pitchFamily="50" charset="0"/>
              <a:ea typeface="Calibri" panose="020F0502020204030204" pitchFamily="34" charset="0"/>
              <a:cs typeface="Times New Roman" panose="02020603050405020304" pitchFamily="18" charset="0"/>
            </a:endParaRPr>
          </a:p>
        </p:txBody>
      </p:sp>
      <p:sp>
        <p:nvSpPr>
          <p:cNvPr id="9" name="Zone de texte 1187153103">
            <a:extLst>
              <a:ext uri="{FF2B5EF4-FFF2-40B4-BE49-F238E27FC236}">
                <a16:creationId xmlns:a16="http://schemas.microsoft.com/office/drawing/2014/main" id="{25ECD6C7-C5B2-CC9E-9505-38518F2E9EF8}"/>
              </a:ext>
            </a:extLst>
          </p:cNvPr>
          <p:cNvSpPr txBox="1">
            <a:spLocks noChangeArrowheads="1"/>
          </p:cNvSpPr>
          <p:nvPr/>
        </p:nvSpPr>
        <p:spPr bwMode="auto">
          <a:xfrm>
            <a:off x="2645410" y="4216876"/>
            <a:ext cx="3822625" cy="25361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Les objectifs fixés : </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Tout d’abord, l’objectif principal est que 70% des gestionnaires adhèrent au réseau d’ici 2031. </a:t>
            </a: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En plus de cela, la mise en place de la plateforme numérique est attendue, combinée avec la création d’un webinaire, d’une journée technique de terrain et d’une publication de cahiers techniques annuels. </a:t>
            </a: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Il est également demandé que la plateforme soit mise à jour régulièrement ainsi que l’agenda des événements à destination des acteurs du projet. La personne en charge de l’action doit également intervenir au moins une fois par an dans une conférence, des journées techniques, webinaires, etc.</a:t>
            </a:r>
          </a:p>
          <a:p>
            <a:pPr algn="just">
              <a:lnSpc>
                <a:spcPct val="107000"/>
              </a:lnSpc>
              <a:spcAft>
                <a:spcPts val="800"/>
              </a:spcAft>
            </a:pPr>
            <a:endParaRPr lang="fr-FR" sz="1100" kern="100" dirty="0">
              <a:effectLst/>
              <a:latin typeface="Satoshi" pitchFamily="50" charset="0"/>
              <a:ea typeface="Calibri" panose="020F0502020204030204" pitchFamily="34" charset="0"/>
              <a:cs typeface="Times New Roman" panose="02020603050405020304" pitchFamily="18" charset="0"/>
            </a:endParaRPr>
          </a:p>
        </p:txBody>
      </p:sp>
      <p:sp>
        <p:nvSpPr>
          <p:cNvPr id="10" name="Zone de texte 1332588421">
            <a:extLst>
              <a:ext uri="{FF2B5EF4-FFF2-40B4-BE49-F238E27FC236}">
                <a16:creationId xmlns:a16="http://schemas.microsoft.com/office/drawing/2014/main" id="{D1A72FE7-6317-CA9B-8E3A-43B87770C834}"/>
              </a:ext>
            </a:extLst>
          </p:cNvPr>
          <p:cNvSpPr txBox="1">
            <a:spLocks noChangeArrowheads="1"/>
          </p:cNvSpPr>
          <p:nvPr/>
        </p:nvSpPr>
        <p:spPr bwMode="auto">
          <a:xfrm>
            <a:off x="427504" y="6977593"/>
            <a:ext cx="3149451" cy="274742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Vos contacts pour en savoir plus :</a:t>
            </a:r>
            <a:endParaRPr lang="fr-FR" sz="1100" kern="100" dirty="0">
              <a:effectLst/>
              <a:latin typeface="Satoshi" pitchFamily="50" charset="0"/>
              <a:ea typeface="Calibri" panose="020F0502020204030204" pitchFamily="34" charset="0"/>
              <a:cs typeface="Times New Roman" panose="02020603050405020304" pitchFamily="18" charset="0"/>
            </a:endParaRPr>
          </a:p>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Conservatoire des espaces naturels de Lorraine :</a:t>
            </a:r>
            <a:endParaRPr lang="fr-FR" sz="1100" kern="100" dirty="0">
              <a:effectLst/>
              <a:latin typeface="Satoshi" pitchFamily="50" charset="0"/>
              <a:ea typeface="Calibri" panose="020F0502020204030204" pitchFamily="34" charset="0"/>
              <a:cs typeface="Times New Roman" panose="02020603050405020304" pitchFamily="18" charset="0"/>
            </a:endParaRPr>
          </a:p>
          <a:p>
            <a:pPr>
              <a:lnSpc>
                <a:spcPct val="107000"/>
              </a:lnSpc>
              <a:spcAft>
                <a:spcPts val="800"/>
              </a:spcAft>
            </a:pPr>
            <a:r>
              <a:rPr lang="fr-FR" sz="1000" b="0" i="0" u="none" strike="noStrike" dirty="0">
                <a:solidFill>
                  <a:srgbClr val="1A0DAB"/>
                </a:solidFill>
                <a:effectLst/>
                <a:latin typeface="Satoshi" pitchFamily="50" charset="0"/>
                <a:hlinkClick r:id="rId5"/>
              </a:rPr>
              <a:t>03 87 03 00 90</a:t>
            </a:r>
            <a:endParaRPr lang="fr-FR" sz="1000" b="0" i="0" u="none" strike="noStrike" dirty="0">
              <a:solidFill>
                <a:srgbClr val="1A0DAB"/>
              </a:solidFill>
              <a:effectLst/>
              <a:latin typeface="Satoshi" pitchFamily="50" charset="0"/>
            </a:endParaRPr>
          </a:p>
          <a:p>
            <a:pPr>
              <a:lnSpc>
                <a:spcPct val="107000"/>
              </a:lnSpc>
              <a:spcAft>
                <a:spcPts val="800"/>
              </a:spcAft>
            </a:pPr>
            <a:r>
              <a:rPr lang="fr-FR" sz="1100" b="0" i="0" u="none" strike="noStrike" dirty="0">
                <a:solidFill>
                  <a:srgbClr val="0D6EFD"/>
                </a:solidFill>
                <a:effectLst/>
                <a:latin typeface="Satoshi" pitchFamily="50" charset="0"/>
                <a:hlinkClick r:id="rId6"/>
              </a:rPr>
              <a:t>censarrebourg@cen-lorraine.fr</a:t>
            </a:r>
            <a:endParaRPr lang="fr-FR" sz="1100" kern="100" dirty="0">
              <a:effectLst/>
              <a:latin typeface="Satoshi" pitchFamily="50" charset="0"/>
              <a:ea typeface="Calibri" panose="020F0502020204030204" pitchFamily="34" charset="0"/>
              <a:cs typeface="Times New Roman" panose="02020603050405020304" pitchFamily="18" charset="0"/>
            </a:endParaRPr>
          </a:p>
          <a:p>
            <a:pPr>
              <a:lnSpc>
                <a:spcPct val="107000"/>
              </a:lnSpc>
              <a:spcAft>
                <a:spcPts val="800"/>
              </a:spcAft>
            </a:pPr>
            <a:r>
              <a:rPr lang="fr-FR" sz="1200" b="1" kern="100">
                <a:effectLst/>
                <a:latin typeface="Satoshi" pitchFamily="50" charset="0"/>
                <a:ea typeface="Calibri" panose="020F0502020204030204" pitchFamily="34" charset="0"/>
                <a:cs typeface="Times New Roman" panose="02020603050405020304" pitchFamily="18" charset="0"/>
              </a:rPr>
              <a:t>La porteuse du </a:t>
            </a:r>
            <a:r>
              <a:rPr lang="fr-FR" sz="1200" b="1" kern="100" dirty="0">
                <a:effectLst/>
                <a:latin typeface="Satoshi" pitchFamily="50" charset="0"/>
                <a:ea typeface="Calibri" panose="020F0502020204030204" pitchFamily="34" charset="0"/>
                <a:cs typeface="Times New Roman" panose="02020603050405020304" pitchFamily="18" charset="0"/>
              </a:rPr>
              <a:t>projet actuellement :</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Rita GRIES - animatrice du Pôle Gestion des Milieux Naturels  </a:t>
            </a: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hlinkClick r:id="rId7"/>
              </a:rPr>
              <a:t>r.gries@cen-lorraine.fr</a:t>
            </a:r>
            <a:endPar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100" kern="100" dirty="0">
              <a:effectLst/>
              <a:latin typeface="Satoshi" pitchFamily="50"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DB2DB29-84E2-9BA7-A3FE-0BA7DC64C121}"/>
              </a:ext>
            </a:extLst>
          </p:cNvPr>
          <p:cNvSpPr/>
          <p:nvPr/>
        </p:nvSpPr>
        <p:spPr>
          <a:xfrm>
            <a:off x="0" y="2474122"/>
            <a:ext cx="1543050" cy="178870"/>
          </a:xfrm>
          <a:prstGeom prst="rect">
            <a:avLst/>
          </a:prstGeom>
          <a:solidFill>
            <a:srgbClr val="F6BE30"/>
          </a:solidFill>
          <a:ln>
            <a:solidFill>
              <a:srgbClr val="F6B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Satoshi" pitchFamily="50" charset="0"/>
            </a:endParaRPr>
          </a:p>
        </p:txBody>
      </p:sp>
      <p:sp>
        <p:nvSpPr>
          <p:cNvPr id="3" name="Rectangle 2">
            <a:extLst>
              <a:ext uri="{FF2B5EF4-FFF2-40B4-BE49-F238E27FC236}">
                <a16:creationId xmlns:a16="http://schemas.microsoft.com/office/drawing/2014/main" id="{6A97B6CD-4D64-28A8-A72C-E9C56E43696F}"/>
              </a:ext>
            </a:extLst>
          </p:cNvPr>
          <p:cNvSpPr/>
          <p:nvPr/>
        </p:nvSpPr>
        <p:spPr>
          <a:xfrm rot="16200000">
            <a:off x="-360565" y="2104568"/>
            <a:ext cx="900000" cy="178870"/>
          </a:xfrm>
          <a:prstGeom prst="rect">
            <a:avLst/>
          </a:prstGeom>
          <a:solidFill>
            <a:srgbClr val="F6BE30"/>
          </a:solidFill>
          <a:ln>
            <a:solidFill>
              <a:srgbClr val="F6B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Satoshi" pitchFamily="50" charset="0"/>
            </a:endParaRPr>
          </a:p>
        </p:txBody>
      </p:sp>
      <p:sp>
        <p:nvSpPr>
          <p:cNvPr id="12" name="Zone de texte 2">
            <a:extLst>
              <a:ext uri="{FF2B5EF4-FFF2-40B4-BE49-F238E27FC236}">
                <a16:creationId xmlns:a16="http://schemas.microsoft.com/office/drawing/2014/main" id="{162614FF-A21F-4274-60C3-3140D93BF667}"/>
              </a:ext>
            </a:extLst>
          </p:cNvPr>
          <p:cNvSpPr txBox="1">
            <a:spLocks noChangeArrowheads="1"/>
          </p:cNvSpPr>
          <p:nvPr/>
        </p:nvSpPr>
        <p:spPr bwMode="auto">
          <a:xfrm>
            <a:off x="3899648" y="6977593"/>
            <a:ext cx="2664124" cy="2354665"/>
          </a:xfrm>
          <a:prstGeom prst="rect">
            <a:avLst/>
          </a:prstGeom>
          <a:solidFill>
            <a:srgbClr val="6D9A27"/>
          </a:solidFill>
          <a:ln w="9525">
            <a:solidFill>
              <a:srgbClr val="6D9A27"/>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fr-FR" sz="1200" b="1" kern="100" dirty="0">
              <a:effectLst/>
              <a:latin typeface="Satoshi"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fr-FR" sz="1200" b="1" kern="100" dirty="0">
                <a:solidFill>
                  <a:schemeClr val="bg1"/>
                </a:solidFill>
                <a:effectLst/>
                <a:latin typeface="Satoshi" pitchFamily="50" charset="0"/>
                <a:ea typeface="Calibri" panose="020F0502020204030204" pitchFamily="34" charset="0"/>
                <a:cs typeface="Times New Roman" panose="02020603050405020304" pitchFamily="18" charset="0"/>
              </a:rPr>
              <a:t>Un petit conseil ?</a:t>
            </a:r>
            <a:endParaRPr lang="fr-FR" sz="1100" kern="100" dirty="0">
              <a:solidFill>
                <a:schemeClr val="bg1"/>
              </a:solidFill>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kern="100" dirty="0">
                <a:solidFill>
                  <a:srgbClr val="212529"/>
                </a:solidFill>
                <a:effectLst/>
                <a:latin typeface="Satoshi" pitchFamily="50" charset="0"/>
                <a:ea typeface="Calibri" panose="020F0502020204030204" pitchFamily="34" charset="0"/>
                <a:cs typeface="Times New Roman" panose="02020603050405020304" pitchFamily="18" charset="0"/>
              </a:rPr>
              <a:t> </a:t>
            </a:r>
            <a:endParaRPr lang="fr-FR" sz="1100" kern="100" dirty="0">
              <a:effectLst/>
              <a:latin typeface="Satoshi" pitchFamily="50" charset="0"/>
              <a:ea typeface="Calibri" panose="020F0502020204030204" pitchFamily="34" charset="0"/>
              <a:cs typeface="Times New Roman" panose="02020603050405020304" pitchFamily="18" charset="0"/>
            </a:endParaRPr>
          </a:p>
        </p:txBody>
      </p:sp>
      <p:pic>
        <p:nvPicPr>
          <p:cNvPr id="14" name="Graphique 13" descr="Lumières allumées avec un remplissage uni">
            <a:extLst>
              <a:ext uri="{FF2B5EF4-FFF2-40B4-BE49-F238E27FC236}">
                <a16:creationId xmlns:a16="http://schemas.microsoft.com/office/drawing/2014/main" id="{7AD16478-5885-523D-8205-62192730FB9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0866">
            <a:off x="5952584" y="6971653"/>
            <a:ext cx="630581" cy="630581"/>
          </a:xfrm>
          <a:prstGeom prst="rect">
            <a:avLst/>
          </a:prstGeom>
        </p:spPr>
      </p:pic>
    </p:spTree>
    <p:extLst>
      <p:ext uri="{BB962C8B-B14F-4D97-AF65-F5344CB8AC3E}">
        <p14:creationId xmlns:p14="http://schemas.microsoft.com/office/powerpoint/2010/main" val="72090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avec flèche 18">
            <a:extLst>
              <a:ext uri="{FF2B5EF4-FFF2-40B4-BE49-F238E27FC236}">
                <a16:creationId xmlns:a16="http://schemas.microsoft.com/office/drawing/2014/main" id="{D8F04DA7-A78D-BBFF-5DAF-102A68139E8C}"/>
              </a:ext>
            </a:extLst>
          </p:cNvPr>
          <p:cNvCxnSpPr>
            <a:cxnSpLocks/>
            <a:stCxn id="17" idx="1"/>
            <a:endCxn id="17" idx="3"/>
          </p:cNvCxnSpPr>
          <p:nvPr/>
        </p:nvCxnSpPr>
        <p:spPr>
          <a:xfrm>
            <a:off x="3456915" y="1335491"/>
            <a:ext cx="295884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 name="Flèche : droite 3">
            <a:extLst>
              <a:ext uri="{FF2B5EF4-FFF2-40B4-BE49-F238E27FC236}">
                <a16:creationId xmlns:a16="http://schemas.microsoft.com/office/drawing/2014/main" id="{A4B519F6-EAEA-51E4-FE91-CC225044DDC9}"/>
              </a:ext>
            </a:extLst>
          </p:cNvPr>
          <p:cNvSpPr/>
          <p:nvPr/>
        </p:nvSpPr>
        <p:spPr>
          <a:xfrm>
            <a:off x="393479" y="1742526"/>
            <a:ext cx="6266329" cy="484632"/>
          </a:xfrm>
          <a:prstGeom prst="rightArrow">
            <a:avLst/>
          </a:prstGeom>
          <a:solidFill>
            <a:srgbClr val="6D9A27"/>
          </a:solidFill>
          <a:ln>
            <a:solidFill>
              <a:srgbClr val="6D9A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Satoshi" pitchFamily="50" charset="0"/>
            </a:endParaRPr>
          </a:p>
        </p:txBody>
      </p:sp>
      <p:sp>
        <p:nvSpPr>
          <p:cNvPr id="5" name="Zone de texte 2">
            <a:extLst>
              <a:ext uri="{FF2B5EF4-FFF2-40B4-BE49-F238E27FC236}">
                <a16:creationId xmlns:a16="http://schemas.microsoft.com/office/drawing/2014/main" id="{2F8CEE9E-0CBC-09DD-C66A-D79B61C4DCCF}"/>
              </a:ext>
            </a:extLst>
          </p:cNvPr>
          <p:cNvSpPr txBox="1">
            <a:spLocks noChangeArrowheads="1"/>
          </p:cNvSpPr>
          <p:nvPr/>
        </p:nvSpPr>
        <p:spPr bwMode="auto">
          <a:xfrm>
            <a:off x="503107" y="1853936"/>
            <a:ext cx="533400" cy="2717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2022</a:t>
            </a:r>
          </a:p>
        </p:txBody>
      </p:sp>
      <p:sp>
        <p:nvSpPr>
          <p:cNvPr id="6" name="Zone de texte 2">
            <a:extLst>
              <a:ext uri="{FF2B5EF4-FFF2-40B4-BE49-F238E27FC236}">
                <a16:creationId xmlns:a16="http://schemas.microsoft.com/office/drawing/2014/main" id="{20EEF228-8250-4C2F-3616-A1DDDD6B458B}"/>
              </a:ext>
            </a:extLst>
          </p:cNvPr>
          <p:cNvSpPr txBox="1">
            <a:spLocks noChangeArrowheads="1"/>
          </p:cNvSpPr>
          <p:nvPr/>
        </p:nvSpPr>
        <p:spPr bwMode="auto">
          <a:xfrm>
            <a:off x="1951542" y="1855841"/>
            <a:ext cx="533400" cy="2717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2023</a:t>
            </a:r>
          </a:p>
        </p:txBody>
      </p:sp>
      <p:sp>
        <p:nvSpPr>
          <p:cNvPr id="7" name="Zone de texte 2">
            <a:extLst>
              <a:ext uri="{FF2B5EF4-FFF2-40B4-BE49-F238E27FC236}">
                <a16:creationId xmlns:a16="http://schemas.microsoft.com/office/drawing/2014/main" id="{956706C0-75AA-F023-9AFC-8162DE1EE188}"/>
              </a:ext>
            </a:extLst>
          </p:cNvPr>
          <p:cNvSpPr txBox="1">
            <a:spLocks noChangeArrowheads="1"/>
          </p:cNvSpPr>
          <p:nvPr/>
        </p:nvSpPr>
        <p:spPr bwMode="auto">
          <a:xfrm>
            <a:off x="3415852" y="1855206"/>
            <a:ext cx="533400" cy="2717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2024 </a:t>
            </a:r>
          </a:p>
        </p:txBody>
      </p:sp>
      <p:sp>
        <p:nvSpPr>
          <p:cNvPr id="8" name="Zone de texte 2">
            <a:extLst>
              <a:ext uri="{FF2B5EF4-FFF2-40B4-BE49-F238E27FC236}">
                <a16:creationId xmlns:a16="http://schemas.microsoft.com/office/drawing/2014/main" id="{2E8B58AC-E591-EE5F-E981-7C0F1183B282}"/>
              </a:ext>
            </a:extLst>
          </p:cNvPr>
          <p:cNvSpPr txBox="1">
            <a:spLocks noChangeArrowheads="1"/>
          </p:cNvSpPr>
          <p:nvPr/>
        </p:nvSpPr>
        <p:spPr bwMode="auto">
          <a:xfrm>
            <a:off x="5256717" y="1857111"/>
            <a:ext cx="533400" cy="2717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100" kern="100">
                <a:effectLst/>
                <a:latin typeface="Satoshi" pitchFamily="50" charset="0"/>
                <a:ea typeface="Calibri" panose="020F0502020204030204" pitchFamily="34" charset="0"/>
                <a:cs typeface="Times New Roman" panose="02020603050405020304" pitchFamily="18" charset="0"/>
              </a:rPr>
              <a:t>2030 </a:t>
            </a:r>
          </a:p>
        </p:txBody>
      </p:sp>
      <p:sp>
        <p:nvSpPr>
          <p:cNvPr id="9" name="Zone de texte 246649459">
            <a:extLst>
              <a:ext uri="{FF2B5EF4-FFF2-40B4-BE49-F238E27FC236}">
                <a16:creationId xmlns:a16="http://schemas.microsoft.com/office/drawing/2014/main" id="{CA3C0CB5-6052-5A33-B8E6-B7EB4617C80C}"/>
              </a:ext>
            </a:extLst>
          </p:cNvPr>
          <p:cNvSpPr txBox="1">
            <a:spLocks noChangeArrowheads="1"/>
          </p:cNvSpPr>
          <p:nvPr/>
        </p:nvSpPr>
        <p:spPr bwMode="auto">
          <a:xfrm>
            <a:off x="503107" y="2992004"/>
            <a:ext cx="5802500" cy="437183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Plan d’action et déclinaison :</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La création et la composition du COPIL sont décrites dans le programme LIFE mais la composition du COTECH dépend de l’adhésion des membres à l’action. </a:t>
            </a: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Concernant la boite à outils en ligne, une première version a été lancée en mai/juin 2023 avec déjà les applications « agenda », « annuaire » et « boite documentaire ». Les applications « plan de gestion », « suivi de gestion », « foncier » et « espaces gérés » restent à développer. Cet outil a pour vocation d’être transférable pour les autres régions. Son accès sera ouvert aux adhérents et limité pour le public non-adhérent qui devra faire une demande d’accès préalable. </a:t>
            </a: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Concernant les cahiers techniques, le rythme de 1 par an est pertinent, ajoutant à cela un cahie</a:t>
            </a:r>
            <a:r>
              <a:rPr lang="fr-FR" sz="1000" kern="100" dirty="0">
                <a:solidFill>
                  <a:srgbClr val="212529"/>
                </a:solidFill>
                <a:latin typeface="Satoshi" pitchFamily="50" charset="0"/>
                <a:ea typeface="Calibri" panose="020F0502020204030204" pitchFamily="34" charset="0"/>
                <a:cs typeface="Times New Roman" panose="02020603050405020304" pitchFamily="18" charset="0"/>
              </a:rPr>
              <a:t>r thématique tous les deux ans</a:t>
            </a: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 La méthodologie de création des cahiers est </a:t>
            </a:r>
            <a:r>
              <a:rPr lang="fr-FR" sz="1000" kern="100">
                <a:solidFill>
                  <a:srgbClr val="212529"/>
                </a:solidFill>
                <a:effectLst/>
                <a:latin typeface="Satoshi" pitchFamily="50" charset="0"/>
                <a:ea typeface="Calibri" panose="020F0502020204030204" pitchFamily="34" charset="0"/>
                <a:cs typeface="Times New Roman" panose="02020603050405020304" pitchFamily="18" charset="0"/>
              </a:rPr>
              <a:t>facilement réplicable </a:t>
            </a: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mais nécessite un choix des thèmes au préalable avec les structures membres. Ces thèmes doivent correspondre à des enjeux du territoire ou des acteurs et peuvent prendre du temps pour cerner les spécificités du territoire. </a:t>
            </a: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Concernant les journées techniques, la méthode est encore en cours de construction : le succès des premières journées (entre 40 et 75 personnes plutôt que 30) nécessite de repenser le financement et l’organisation de ces événements (sur un ou deux jours) et doit rester un point de vigilance lors du lancement de l’action.</a:t>
            </a: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Il est également nécessaire de mettre en place une méthode d’entretien de la mobilisation du réseau d’acteurs via la communication et la concertation. La réussite de cette action dépend de l’intérêt qu’ont les parties prenantes à s’investir. </a:t>
            </a:r>
          </a:p>
          <a:p>
            <a:pPr algn="just">
              <a:lnSpc>
                <a:spcPct val="107000"/>
              </a:lnSpc>
              <a:spcAft>
                <a:spcPts val="800"/>
              </a:spcAft>
            </a:pPr>
            <a:endParaRPr lang="fr-FR" sz="1100" kern="100" dirty="0">
              <a:effectLst/>
              <a:latin typeface="Satoshi" pitchFamily="50" charset="0"/>
              <a:ea typeface="Calibri" panose="020F0502020204030204" pitchFamily="34" charset="0"/>
              <a:cs typeface="Times New Roman" panose="02020603050405020304" pitchFamily="18" charset="0"/>
            </a:endParaRPr>
          </a:p>
        </p:txBody>
      </p:sp>
      <p:sp>
        <p:nvSpPr>
          <p:cNvPr id="10" name="Zone de texte 2">
            <a:extLst>
              <a:ext uri="{FF2B5EF4-FFF2-40B4-BE49-F238E27FC236}">
                <a16:creationId xmlns:a16="http://schemas.microsoft.com/office/drawing/2014/main" id="{89CE3856-53DC-F388-A171-2D9182DA33DF}"/>
              </a:ext>
            </a:extLst>
          </p:cNvPr>
          <p:cNvSpPr txBox="1">
            <a:spLocks noChangeArrowheads="1"/>
          </p:cNvSpPr>
          <p:nvPr/>
        </p:nvSpPr>
        <p:spPr bwMode="auto">
          <a:xfrm>
            <a:off x="295835" y="294789"/>
            <a:ext cx="5743575" cy="3587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kern="100">
                <a:effectLst/>
                <a:latin typeface="Satoshi" pitchFamily="50" charset="0"/>
                <a:ea typeface="Calibri" panose="020F0502020204030204" pitchFamily="34" charset="0"/>
                <a:cs typeface="Times New Roman" panose="02020603050405020304" pitchFamily="18" charset="0"/>
              </a:rPr>
              <a:t>Le calendrier de l’action : version initiale et réalisation effective</a:t>
            </a:r>
            <a:endParaRPr lang="fr-FR" sz="1100" kern="100">
              <a:effectLst/>
              <a:latin typeface="Satoshi" pitchFamily="50" charset="0"/>
              <a:ea typeface="Calibri" panose="020F0502020204030204" pitchFamily="34" charset="0"/>
              <a:cs typeface="Times New Roman" panose="02020603050405020304" pitchFamily="18" charset="0"/>
            </a:endParaRPr>
          </a:p>
        </p:txBody>
      </p:sp>
      <p:sp>
        <p:nvSpPr>
          <p:cNvPr id="11" name="Zone de texte 509785350">
            <a:extLst>
              <a:ext uri="{FF2B5EF4-FFF2-40B4-BE49-F238E27FC236}">
                <a16:creationId xmlns:a16="http://schemas.microsoft.com/office/drawing/2014/main" id="{C94F5BB4-E6D3-96ED-E5AF-DC3220F93172}"/>
              </a:ext>
            </a:extLst>
          </p:cNvPr>
          <p:cNvSpPr txBox="1">
            <a:spLocks noChangeArrowheads="1"/>
          </p:cNvSpPr>
          <p:nvPr/>
        </p:nvSpPr>
        <p:spPr bwMode="auto">
          <a:xfrm>
            <a:off x="503107" y="7275285"/>
            <a:ext cx="5743575" cy="10553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Les résultats obtenus à ce jour</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Une journée de lancement en février 2023 a réuni 75 personnes. Depuis, environ 16 demandes d’adhésions ont été formulées. La boite à outils en ligne a été lancée en mai/juin 2023 mais nécessite encore des développements complémentaires.</a:t>
            </a:r>
          </a:p>
          <a:p>
            <a:pPr algn="just">
              <a:lnSpc>
                <a:spcPct val="107000"/>
              </a:lnSpc>
              <a:spcAft>
                <a:spcPts val="800"/>
              </a:spcAft>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Deux journées techniques ont été organisées. Un premier cahier technique a été écrit et le deuxième est en cours de rédaction, ainsi qu’un cahier thématique.</a:t>
            </a:r>
          </a:p>
          <a:p>
            <a:pPr algn="just">
              <a:lnSpc>
                <a:spcPct val="107000"/>
              </a:lnSpc>
              <a:spcAft>
                <a:spcPts val="800"/>
              </a:spcAft>
            </a:pPr>
            <a:endParaRPr lang="fr-FR" sz="1100" kern="100" dirty="0">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b="1" kern="100" dirty="0">
                <a:effectLst/>
                <a:latin typeface="Satoshi" pitchFamily="50" charset="0"/>
                <a:ea typeface="Calibri" panose="020F0502020204030204" pitchFamily="34" charset="0"/>
                <a:cs typeface="Times New Roman" panose="02020603050405020304" pitchFamily="18" charset="0"/>
              </a:rPr>
              <a:t> </a:t>
            </a:r>
            <a:endParaRPr lang="fr-FR" sz="1100" kern="100" dirty="0">
              <a:effectLst/>
              <a:latin typeface="Satoshi" pitchFamily="50"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160B82E4-84F5-B213-2820-ED9CB279BAF1}"/>
              </a:ext>
            </a:extLst>
          </p:cNvPr>
          <p:cNvSpPr txBox="1"/>
          <p:nvPr/>
        </p:nvSpPr>
        <p:spPr>
          <a:xfrm>
            <a:off x="396731" y="994153"/>
            <a:ext cx="1077507" cy="707886"/>
          </a:xfrm>
          <a:prstGeom prst="rect">
            <a:avLst/>
          </a:prstGeom>
          <a:noFill/>
        </p:spPr>
        <p:txBody>
          <a:bodyPr wrap="square" rtlCol="0">
            <a:spAutoFit/>
          </a:bodyPr>
          <a:lstStyle/>
          <a:p>
            <a:pPr algn="ctr"/>
            <a:r>
              <a:rPr lang="fr-FR" sz="1000" kern="100" dirty="0">
                <a:solidFill>
                  <a:srgbClr val="212529"/>
                </a:solidFill>
                <a:latin typeface="Satoshi" pitchFamily="50" charset="0"/>
                <a:ea typeface="Calibri" panose="020F0502020204030204" pitchFamily="34" charset="0"/>
                <a:cs typeface="Times New Roman" panose="02020603050405020304" pitchFamily="18" charset="0"/>
              </a:rPr>
              <a:t>Mise en place d’une gouvernance intégrative</a:t>
            </a:r>
          </a:p>
        </p:txBody>
      </p:sp>
      <p:sp>
        <p:nvSpPr>
          <p:cNvPr id="15" name="ZoneTexte 14">
            <a:extLst>
              <a:ext uri="{FF2B5EF4-FFF2-40B4-BE49-F238E27FC236}">
                <a16:creationId xmlns:a16="http://schemas.microsoft.com/office/drawing/2014/main" id="{C5E6C317-61AA-CA7D-4CDF-CC7124DD60CE}"/>
              </a:ext>
            </a:extLst>
          </p:cNvPr>
          <p:cNvSpPr txBox="1"/>
          <p:nvPr/>
        </p:nvSpPr>
        <p:spPr>
          <a:xfrm>
            <a:off x="1474657" y="1199019"/>
            <a:ext cx="1461748" cy="400110"/>
          </a:xfrm>
          <a:prstGeom prst="rect">
            <a:avLst/>
          </a:prstGeom>
          <a:noFill/>
        </p:spPr>
        <p:txBody>
          <a:bodyPr wrap="square" rtlCol="0">
            <a:spAutoFit/>
          </a:bodyPr>
          <a:lstStyle>
            <a:defPPr>
              <a:defRPr lang="en-US"/>
            </a:defPPr>
            <a:lvl1pPr>
              <a:defRPr sz="1000" kern="100">
                <a:solidFill>
                  <a:srgbClr val="212529"/>
                </a:solidFill>
                <a:latin typeface="Poppins" panose="00000500000000000000" pitchFamily="2" charset="0"/>
                <a:ea typeface="Calibri" panose="020F0502020204030204" pitchFamily="34" charset="0"/>
                <a:cs typeface="Times New Roman" panose="02020603050405020304" pitchFamily="18" charset="0"/>
              </a:defRPr>
            </a:lvl1pPr>
          </a:lstStyle>
          <a:p>
            <a:pPr algn="ctr"/>
            <a:r>
              <a:rPr lang="fr-FR" dirty="0">
                <a:latin typeface="Satoshi" pitchFamily="50" charset="0"/>
              </a:rPr>
              <a:t>Création de la plateforme en ligne</a:t>
            </a:r>
          </a:p>
        </p:txBody>
      </p:sp>
      <p:sp>
        <p:nvSpPr>
          <p:cNvPr id="17" name="ZoneTexte 16">
            <a:extLst>
              <a:ext uri="{FF2B5EF4-FFF2-40B4-BE49-F238E27FC236}">
                <a16:creationId xmlns:a16="http://schemas.microsoft.com/office/drawing/2014/main" id="{AEB5945E-9FFF-6A44-9487-F5FC4CB34049}"/>
              </a:ext>
            </a:extLst>
          </p:cNvPr>
          <p:cNvSpPr txBox="1"/>
          <p:nvPr/>
        </p:nvSpPr>
        <p:spPr>
          <a:xfrm>
            <a:off x="3456915" y="927687"/>
            <a:ext cx="2958841" cy="815608"/>
          </a:xfrm>
          <a:prstGeom prst="rect">
            <a:avLst/>
          </a:prstGeom>
          <a:noFill/>
        </p:spPr>
        <p:txBody>
          <a:bodyPr wrap="square" rtlCol="0">
            <a:spAutoFit/>
          </a:bodyPr>
          <a:lstStyle/>
          <a:p>
            <a:pPr algn="ctr"/>
            <a:endParaRPr lang="fr-FR" sz="1000" kern="100" dirty="0">
              <a:solidFill>
                <a:srgbClr val="212529"/>
              </a:solidFill>
              <a:latin typeface="Satoshi" pitchFamily="50" charset="0"/>
              <a:ea typeface="Calibri" panose="020F0502020204030204" pitchFamily="34" charset="0"/>
              <a:cs typeface="Times New Roman" panose="02020603050405020304" pitchFamily="18" charset="0"/>
            </a:endParaRPr>
          </a:p>
          <a:p>
            <a:pPr algn="ctr"/>
            <a:endParaRPr lang="fr-FR" sz="1000" kern="100" dirty="0">
              <a:solidFill>
                <a:srgbClr val="212529"/>
              </a:solidFill>
              <a:latin typeface="Satoshi" pitchFamily="50" charset="0"/>
              <a:ea typeface="Calibri" panose="020F0502020204030204" pitchFamily="34" charset="0"/>
              <a:cs typeface="Times New Roman" panose="02020603050405020304" pitchFamily="18" charset="0"/>
            </a:endParaRPr>
          </a:p>
          <a:p>
            <a:pPr algn="ctr"/>
            <a:endParaRPr lang="fr-FR" sz="900" kern="100" dirty="0">
              <a:solidFill>
                <a:srgbClr val="212529"/>
              </a:solidFill>
              <a:latin typeface="Satoshi" pitchFamily="50" charset="0"/>
              <a:ea typeface="Calibri" panose="020F0502020204030204" pitchFamily="34" charset="0"/>
              <a:cs typeface="Times New Roman" panose="02020603050405020304" pitchFamily="18" charset="0"/>
            </a:endParaRPr>
          </a:p>
          <a:p>
            <a:pPr algn="ctr"/>
            <a:r>
              <a:rPr lang="fr-FR" sz="900" kern="100" dirty="0">
                <a:solidFill>
                  <a:srgbClr val="212529"/>
                </a:solidFill>
                <a:latin typeface="Satoshi" pitchFamily="50" charset="0"/>
                <a:ea typeface="Calibri" panose="020F0502020204030204" pitchFamily="34" charset="0"/>
                <a:cs typeface="Times New Roman" panose="02020603050405020304" pitchFamily="18" charset="0"/>
              </a:rPr>
              <a:t>Création de guides thématiques et développement de partenariats entre universitaires et scientifiques</a:t>
            </a:r>
          </a:p>
        </p:txBody>
      </p:sp>
      <p:sp>
        <p:nvSpPr>
          <p:cNvPr id="29" name="ZoneTexte 28">
            <a:extLst>
              <a:ext uri="{FF2B5EF4-FFF2-40B4-BE49-F238E27FC236}">
                <a16:creationId xmlns:a16="http://schemas.microsoft.com/office/drawing/2014/main" id="{BD797465-9EFD-B509-C4DC-855193DA0618}"/>
              </a:ext>
            </a:extLst>
          </p:cNvPr>
          <p:cNvSpPr txBox="1"/>
          <p:nvPr/>
        </p:nvSpPr>
        <p:spPr>
          <a:xfrm>
            <a:off x="3365891" y="758427"/>
            <a:ext cx="3049865" cy="553998"/>
          </a:xfrm>
          <a:prstGeom prst="rect">
            <a:avLst/>
          </a:prstGeom>
          <a:noFill/>
        </p:spPr>
        <p:txBody>
          <a:bodyPr wrap="square" rtlCol="0">
            <a:spAutoFit/>
          </a:bodyPr>
          <a:lstStyle/>
          <a:p>
            <a:pPr algn="ctr"/>
            <a:endParaRPr lang="fr-FR" sz="1000" kern="100" dirty="0">
              <a:solidFill>
                <a:srgbClr val="212529"/>
              </a:solidFill>
              <a:latin typeface="Satoshi" pitchFamily="50" charset="0"/>
              <a:ea typeface="Calibri" panose="020F0502020204030204" pitchFamily="34" charset="0"/>
              <a:cs typeface="Times New Roman" panose="02020603050405020304" pitchFamily="18" charset="0"/>
            </a:endParaRPr>
          </a:p>
          <a:p>
            <a:pPr algn="ctr"/>
            <a:r>
              <a:rPr lang="fr-FR" sz="1000" kern="100" dirty="0">
                <a:solidFill>
                  <a:srgbClr val="212529"/>
                </a:solidFill>
                <a:latin typeface="Satoshi" pitchFamily="50" charset="0"/>
                <a:ea typeface="Calibri" panose="020F0502020204030204" pitchFamily="34" charset="0"/>
                <a:cs typeface="Times New Roman" panose="02020603050405020304" pitchFamily="18" charset="0"/>
              </a:rPr>
              <a:t>Accroissement collectif du niveau de compétence des gestionnaires</a:t>
            </a:r>
          </a:p>
        </p:txBody>
      </p:sp>
      <p:cxnSp>
        <p:nvCxnSpPr>
          <p:cNvPr id="32" name="Connecteur droit avec flèche 31">
            <a:extLst>
              <a:ext uri="{FF2B5EF4-FFF2-40B4-BE49-F238E27FC236}">
                <a16:creationId xmlns:a16="http://schemas.microsoft.com/office/drawing/2014/main" id="{39FB6ED9-5F2D-07F6-6AB9-07B070DFDF83}"/>
              </a:ext>
            </a:extLst>
          </p:cNvPr>
          <p:cNvCxnSpPr>
            <a:cxnSpLocks/>
          </p:cNvCxnSpPr>
          <p:nvPr/>
        </p:nvCxnSpPr>
        <p:spPr>
          <a:xfrm>
            <a:off x="3417375" y="927687"/>
            <a:ext cx="295884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7" name="ZoneTexte 36">
            <a:extLst>
              <a:ext uri="{FF2B5EF4-FFF2-40B4-BE49-F238E27FC236}">
                <a16:creationId xmlns:a16="http://schemas.microsoft.com/office/drawing/2014/main" id="{2C5D8D3C-5BF2-25EB-6F84-2A5461D67C44}"/>
              </a:ext>
            </a:extLst>
          </p:cNvPr>
          <p:cNvSpPr txBox="1"/>
          <p:nvPr/>
        </p:nvSpPr>
        <p:spPr>
          <a:xfrm rot="16200000">
            <a:off x="-391139" y="2368041"/>
            <a:ext cx="1160061" cy="246221"/>
          </a:xfrm>
          <a:prstGeom prst="rect">
            <a:avLst/>
          </a:prstGeom>
          <a:solidFill>
            <a:schemeClr val="accent6">
              <a:lumMod val="20000"/>
              <a:lumOff val="80000"/>
            </a:schemeClr>
          </a:solidFill>
        </p:spPr>
        <p:txBody>
          <a:bodyPr wrap="square" rtlCol="0">
            <a:spAutoFit/>
          </a:bodyPr>
          <a:lstStyle>
            <a:defPPr>
              <a:defRPr lang="en-US"/>
            </a:defPPr>
            <a:lvl1pPr algn="ctr">
              <a:defRPr sz="1000" kern="100">
                <a:solidFill>
                  <a:srgbClr val="212529"/>
                </a:solidFill>
                <a:latin typeface="Poppins" panose="00000500000000000000" pitchFamily="2" charset="0"/>
                <a:ea typeface="Calibri" panose="020F0502020204030204" pitchFamily="34" charset="0"/>
                <a:cs typeface="Times New Roman" panose="02020603050405020304" pitchFamily="18" charset="0"/>
              </a:defRPr>
            </a:lvl1pPr>
          </a:lstStyle>
          <a:p>
            <a:r>
              <a:rPr lang="fr-FR" dirty="0">
                <a:latin typeface="Satoshi" pitchFamily="50" charset="0"/>
              </a:rPr>
              <a:t>EFFECTIVE</a:t>
            </a:r>
          </a:p>
        </p:txBody>
      </p:sp>
      <p:sp>
        <p:nvSpPr>
          <p:cNvPr id="38" name="ZoneTexte 37">
            <a:extLst>
              <a:ext uri="{FF2B5EF4-FFF2-40B4-BE49-F238E27FC236}">
                <a16:creationId xmlns:a16="http://schemas.microsoft.com/office/drawing/2014/main" id="{2516D6B7-1A86-5F1C-C4D6-E2FC7722FAF7}"/>
              </a:ext>
            </a:extLst>
          </p:cNvPr>
          <p:cNvSpPr txBox="1"/>
          <p:nvPr/>
        </p:nvSpPr>
        <p:spPr>
          <a:xfrm rot="16200000">
            <a:off x="-389263" y="1201703"/>
            <a:ext cx="1160061" cy="246221"/>
          </a:xfrm>
          <a:prstGeom prst="rect">
            <a:avLst/>
          </a:prstGeom>
          <a:solidFill>
            <a:schemeClr val="accent6">
              <a:lumMod val="20000"/>
              <a:lumOff val="80000"/>
            </a:schemeClr>
          </a:solidFill>
        </p:spPr>
        <p:txBody>
          <a:bodyPr wrap="square" rtlCol="0">
            <a:spAutoFit/>
          </a:bodyPr>
          <a:lstStyle>
            <a:defPPr>
              <a:defRPr lang="en-US"/>
            </a:defPPr>
            <a:lvl1pPr algn="ctr">
              <a:defRPr sz="1000" kern="100">
                <a:solidFill>
                  <a:srgbClr val="212529"/>
                </a:solidFill>
                <a:latin typeface="Poppins" panose="00000500000000000000" pitchFamily="2" charset="0"/>
                <a:ea typeface="Calibri" panose="020F0502020204030204" pitchFamily="34" charset="0"/>
                <a:cs typeface="Times New Roman" panose="02020603050405020304" pitchFamily="18" charset="0"/>
              </a:defRPr>
            </a:lvl1pPr>
          </a:lstStyle>
          <a:p>
            <a:r>
              <a:rPr lang="fr-FR" dirty="0">
                <a:latin typeface="Satoshi" pitchFamily="50" charset="0"/>
              </a:rPr>
              <a:t>INITIALE</a:t>
            </a:r>
          </a:p>
        </p:txBody>
      </p:sp>
      <p:sp>
        <p:nvSpPr>
          <p:cNvPr id="2" name="Zone de texte 2">
            <a:extLst>
              <a:ext uri="{FF2B5EF4-FFF2-40B4-BE49-F238E27FC236}">
                <a16:creationId xmlns:a16="http://schemas.microsoft.com/office/drawing/2014/main" id="{6A2C9945-8562-FBA7-5D91-E082AB3061FF}"/>
              </a:ext>
            </a:extLst>
          </p:cNvPr>
          <p:cNvSpPr txBox="1">
            <a:spLocks noChangeArrowheads="1"/>
          </p:cNvSpPr>
          <p:nvPr/>
        </p:nvSpPr>
        <p:spPr bwMode="auto">
          <a:xfrm>
            <a:off x="527749" y="8763000"/>
            <a:ext cx="5743575" cy="718820"/>
          </a:xfrm>
          <a:prstGeom prst="rect">
            <a:avLst/>
          </a:prstGeom>
          <a:solidFill>
            <a:srgbClr val="6D9A27"/>
          </a:solidFill>
          <a:ln w="9525">
            <a:solidFill>
              <a:srgbClr val="6D9A27"/>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kern="100" dirty="0">
                <a:solidFill>
                  <a:schemeClr val="bg1"/>
                </a:solidFill>
                <a:effectLst/>
                <a:latin typeface="Satoshi" pitchFamily="50" charset="0"/>
                <a:ea typeface="Calibri" panose="020F0502020204030204" pitchFamily="34" charset="0"/>
                <a:cs typeface="Times New Roman" panose="02020603050405020304" pitchFamily="18" charset="0"/>
              </a:rPr>
              <a:t>Un petit conseil ?</a:t>
            </a:r>
            <a:endParaRPr lang="fr-FR" sz="1100" kern="100" dirty="0">
              <a:solidFill>
                <a:schemeClr val="bg1"/>
              </a:solidFill>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kern="100" dirty="0">
                <a:solidFill>
                  <a:srgbClr val="212529"/>
                </a:solidFill>
                <a:effectLst/>
                <a:latin typeface="Satoshi" pitchFamily="50" charset="0"/>
                <a:ea typeface="Calibri" panose="020F0502020204030204" pitchFamily="34" charset="0"/>
                <a:cs typeface="Times New Roman" panose="02020603050405020304" pitchFamily="18" charset="0"/>
              </a:rPr>
              <a:t> </a:t>
            </a:r>
            <a:endParaRPr lang="fr-FR" sz="1100" kern="100" dirty="0">
              <a:effectLst/>
              <a:latin typeface="Satoshi" pitchFamily="50" charset="0"/>
              <a:ea typeface="Calibri" panose="020F0502020204030204" pitchFamily="34" charset="0"/>
              <a:cs typeface="Times New Roman" panose="02020603050405020304" pitchFamily="18" charset="0"/>
            </a:endParaRPr>
          </a:p>
        </p:txBody>
      </p:sp>
      <p:pic>
        <p:nvPicPr>
          <p:cNvPr id="3" name="Graphique 2" descr="Lumières allumées avec un remplissage uni">
            <a:extLst>
              <a:ext uri="{FF2B5EF4-FFF2-40B4-BE49-F238E27FC236}">
                <a16:creationId xmlns:a16="http://schemas.microsoft.com/office/drawing/2014/main" id="{19D50ACF-77A7-3EBF-BFF3-3AEABF27FD4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210866">
            <a:off x="5620244" y="8807118"/>
            <a:ext cx="630581" cy="630581"/>
          </a:xfrm>
          <a:prstGeom prst="rect">
            <a:avLst/>
          </a:prstGeom>
        </p:spPr>
      </p:pic>
    </p:spTree>
    <p:extLst>
      <p:ext uri="{BB962C8B-B14F-4D97-AF65-F5344CB8AC3E}">
        <p14:creationId xmlns:p14="http://schemas.microsoft.com/office/powerpoint/2010/main" val="90797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 de texte 1923645981">
            <a:extLst>
              <a:ext uri="{FF2B5EF4-FFF2-40B4-BE49-F238E27FC236}">
                <a16:creationId xmlns:a16="http://schemas.microsoft.com/office/drawing/2014/main" id="{D4AAA4E6-BAD1-9977-92E9-78C5F36159BC}"/>
              </a:ext>
            </a:extLst>
          </p:cNvPr>
          <p:cNvSpPr txBox="1">
            <a:spLocks noChangeArrowheads="1"/>
          </p:cNvSpPr>
          <p:nvPr/>
        </p:nvSpPr>
        <p:spPr bwMode="auto">
          <a:xfrm>
            <a:off x="501650" y="1675855"/>
            <a:ext cx="5743575" cy="3905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Le niveau de réplicabilité de l’action</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 </a:t>
            </a:r>
          </a:p>
        </p:txBody>
      </p:sp>
      <p:sp>
        <p:nvSpPr>
          <p:cNvPr id="8" name="Zone de texte 1817599538">
            <a:extLst>
              <a:ext uri="{FF2B5EF4-FFF2-40B4-BE49-F238E27FC236}">
                <a16:creationId xmlns:a16="http://schemas.microsoft.com/office/drawing/2014/main" id="{70F3E02A-5CB9-64F5-64A8-1ED5CAE3C7F5}"/>
              </a:ext>
            </a:extLst>
          </p:cNvPr>
          <p:cNvSpPr txBox="1">
            <a:spLocks noChangeArrowheads="1"/>
          </p:cNvSpPr>
          <p:nvPr/>
        </p:nvSpPr>
        <p:spPr bwMode="auto">
          <a:xfrm>
            <a:off x="551813" y="5206569"/>
            <a:ext cx="5743575" cy="3905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Le niveau de transférabilité de l’action</a:t>
            </a:r>
            <a:r>
              <a:rPr lang="fr-FR" sz="1100" kern="100" dirty="0">
                <a:effectLst/>
                <a:latin typeface="Satoshi" pitchFamily="50" charset="0"/>
                <a:ea typeface="Calibri" panose="020F0502020204030204" pitchFamily="34" charset="0"/>
                <a:cs typeface="Times New Roman" panose="02020603050405020304" pitchFamily="18" charset="0"/>
              </a:rPr>
              <a:t> </a:t>
            </a:r>
          </a:p>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 </a:t>
            </a:r>
          </a:p>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 </a:t>
            </a:r>
          </a:p>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 </a:t>
            </a:r>
          </a:p>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 </a:t>
            </a:r>
          </a:p>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 </a:t>
            </a:r>
          </a:p>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 </a:t>
            </a:r>
          </a:p>
          <a:p>
            <a:pPr>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 </a:t>
            </a:r>
          </a:p>
          <a:p>
            <a:pPr>
              <a:lnSpc>
                <a:spcPct val="107000"/>
              </a:lnSpc>
              <a:spcAft>
                <a:spcPts val="800"/>
              </a:spcAft>
            </a:pPr>
            <a:r>
              <a:rPr lang="fr-FR" sz="1400" b="1" kern="100" dirty="0">
                <a:effectLst/>
                <a:latin typeface="Satoshi" pitchFamily="50" charset="0"/>
                <a:ea typeface="Calibri" panose="020F0502020204030204" pitchFamily="34" charset="0"/>
                <a:cs typeface="Times New Roman" panose="02020603050405020304" pitchFamily="18" charset="0"/>
              </a:rPr>
              <a:t> </a:t>
            </a:r>
            <a:endParaRPr lang="fr-FR" sz="1100" kern="100" dirty="0">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kern="100" dirty="0">
                <a:effectLst/>
                <a:latin typeface="Satoshi" pitchFamily="50" charset="0"/>
                <a:ea typeface="Calibri" panose="020F0502020204030204" pitchFamily="34" charset="0"/>
                <a:cs typeface="Times New Roman" panose="02020603050405020304" pitchFamily="18" charset="0"/>
              </a:rPr>
              <a:t> </a:t>
            </a:r>
          </a:p>
        </p:txBody>
      </p:sp>
      <p:sp>
        <p:nvSpPr>
          <p:cNvPr id="9" name="Zone de texte 2">
            <a:extLst>
              <a:ext uri="{FF2B5EF4-FFF2-40B4-BE49-F238E27FC236}">
                <a16:creationId xmlns:a16="http://schemas.microsoft.com/office/drawing/2014/main" id="{27DC962C-A098-E426-27C7-C218A1CD340D}"/>
              </a:ext>
            </a:extLst>
          </p:cNvPr>
          <p:cNvSpPr txBox="1">
            <a:spLocks noChangeArrowheads="1"/>
          </p:cNvSpPr>
          <p:nvPr/>
        </p:nvSpPr>
        <p:spPr bwMode="auto">
          <a:xfrm>
            <a:off x="501650" y="555146"/>
            <a:ext cx="6356350" cy="3155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La réplicabilité et la transférabilité : définitions</a:t>
            </a:r>
            <a:endParaRPr lang="fr-FR" sz="1100" kern="100" dirty="0">
              <a:effectLst/>
              <a:latin typeface="Satoshi" pitchFamily="50" charset="0"/>
              <a:ea typeface="Calibri" panose="020F0502020204030204" pitchFamily="34" charset="0"/>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4ADD7093-C8D6-BA9F-7D2A-7580B64A7065}"/>
              </a:ext>
            </a:extLst>
          </p:cNvPr>
          <p:cNvGraphicFramePr>
            <a:graphicFrameLocks noGrp="1"/>
          </p:cNvGraphicFramePr>
          <p:nvPr>
            <p:extLst>
              <p:ext uri="{D42A27DB-BD31-4B8C-83A1-F6EECF244321}">
                <p14:modId xmlns:p14="http://schemas.microsoft.com/office/powerpoint/2010/main" val="295873083"/>
              </p:ext>
            </p:extLst>
          </p:nvPr>
        </p:nvGraphicFramePr>
        <p:xfrm>
          <a:off x="527749" y="2085960"/>
          <a:ext cx="5743575" cy="3038707"/>
        </p:xfrm>
        <a:graphic>
          <a:graphicData uri="http://schemas.openxmlformats.org/drawingml/2006/table">
            <a:tbl>
              <a:tblPr firstRow="1" firstCol="1" bandRow="1"/>
              <a:tblGrid>
                <a:gridCol w="1074940">
                  <a:extLst>
                    <a:ext uri="{9D8B030D-6E8A-4147-A177-3AD203B41FA5}">
                      <a16:colId xmlns:a16="http://schemas.microsoft.com/office/drawing/2014/main" val="891014458"/>
                    </a:ext>
                  </a:extLst>
                </a:gridCol>
                <a:gridCol w="1258110">
                  <a:extLst>
                    <a:ext uri="{9D8B030D-6E8A-4147-A177-3AD203B41FA5}">
                      <a16:colId xmlns:a16="http://schemas.microsoft.com/office/drawing/2014/main" val="2856618875"/>
                    </a:ext>
                  </a:extLst>
                </a:gridCol>
                <a:gridCol w="3410525">
                  <a:extLst>
                    <a:ext uri="{9D8B030D-6E8A-4147-A177-3AD203B41FA5}">
                      <a16:colId xmlns:a16="http://schemas.microsoft.com/office/drawing/2014/main" val="4205687420"/>
                    </a:ext>
                  </a:extLst>
                </a:gridCol>
              </a:tblGrid>
              <a:tr h="392403">
                <a:tc>
                  <a:txBody>
                    <a:bodyPr/>
                    <a:lstStyle/>
                    <a:p>
                      <a:pPr algn="ctr">
                        <a:lnSpc>
                          <a:spcPct val="107000"/>
                        </a:lnSpc>
                        <a:spcAft>
                          <a:spcPts val="800"/>
                        </a:spcAft>
                      </a:pPr>
                      <a:r>
                        <a:rPr lang="fr-FR" sz="1000" b="1" kern="100" dirty="0">
                          <a:effectLst/>
                          <a:latin typeface="Satoshi" pitchFamily="50" charset="0"/>
                          <a:ea typeface="Calibri" panose="020F0502020204030204" pitchFamily="34" charset="0"/>
                          <a:cs typeface="Times New Roman" panose="02020603050405020304" pitchFamily="18" charset="0"/>
                        </a:rPr>
                        <a:t>Composante de l’action</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kern="100" dirty="0">
                          <a:effectLst/>
                          <a:latin typeface="Satoshi" pitchFamily="50" charset="0"/>
                          <a:ea typeface="Calibri" panose="020F0502020204030204" pitchFamily="34" charset="0"/>
                          <a:cs typeface="Times New Roman" panose="02020603050405020304" pitchFamily="18" charset="0"/>
                        </a:rPr>
                        <a:t>Degré de réplicabilité envisagé</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kern="100" dirty="0">
                          <a:effectLst/>
                          <a:latin typeface="Satoshi" pitchFamily="50" charset="0"/>
                          <a:ea typeface="Calibri" panose="020F0502020204030204" pitchFamily="34" charset="0"/>
                          <a:cs typeface="Times New Roman" panose="02020603050405020304" pitchFamily="18" charset="0"/>
                        </a:rPr>
                        <a:t>Commentaire</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216083"/>
                  </a:ext>
                </a:extLst>
              </a:tr>
              <a:tr h="192742">
                <a:tc>
                  <a:txBody>
                    <a:bodyPr/>
                    <a:lstStyle/>
                    <a:p>
                      <a:pPr>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Gouvernance</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b="1" kern="100">
                          <a:effectLst/>
                          <a:latin typeface="Satoshi" pitchFamily="50" charset="0"/>
                          <a:ea typeface="Calibri" panose="020F0502020204030204" pitchFamily="34" charset="0"/>
                          <a:cs typeface="Times New Roman" panose="02020603050405020304" pitchFamily="18" charset="0"/>
                        </a:rPr>
                        <a:t> </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Le mode de gouvernance est aisément réplicable</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197758"/>
                  </a:ext>
                </a:extLst>
              </a:tr>
              <a:tr h="791725">
                <a:tc>
                  <a:txBody>
                    <a:bodyPr/>
                    <a:lstStyle/>
                    <a:p>
                      <a:pPr>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Contexte politique et administratif</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b="1" kern="100">
                          <a:effectLst/>
                          <a:latin typeface="Satoshi" pitchFamily="50" charset="0"/>
                          <a:ea typeface="Calibri" panose="020F0502020204030204" pitchFamily="34" charset="0"/>
                          <a:cs typeface="Times New Roman" panose="02020603050405020304" pitchFamily="18" charset="0"/>
                        </a:rPr>
                        <a:t> </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L’action visant à coordonner un réseau de gestionnaires, toute modification au sein du réseau (acteurs, compétences, stratégies) pourrait impacter sa réplication à l’avenir</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343769"/>
                  </a:ext>
                </a:extLst>
              </a:tr>
              <a:tr h="392403">
                <a:tc>
                  <a:txBody>
                    <a:bodyPr/>
                    <a:lstStyle/>
                    <a:p>
                      <a:pPr>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Financement</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kern="100">
                          <a:solidFill>
                            <a:srgbClr val="000000"/>
                          </a:solidFill>
                          <a:effectLst/>
                          <a:latin typeface="Satoshi" pitchFamily="50" charset="0"/>
                          <a:ea typeface="Calibri" panose="020F0502020204030204" pitchFamily="34" charset="0"/>
                          <a:cs typeface="Times New Roman" panose="02020603050405020304" pitchFamily="18" charset="0"/>
                        </a:rPr>
                        <a:t>?</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fr-FR" sz="1000" kern="100" dirty="0">
                          <a:effectLst/>
                          <a:latin typeface="Satoshi" pitchFamily="50" charset="0"/>
                          <a:ea typeface="Calibri" panose="020F0502020204030204" pitchFamily="34" charset="0"/>
                          <a:cs typeface="Times New Roman" panose="02020603050405020304" pitchFamily="18" charset="0"/>
                        </a:rPr>
                        <a:t>Des financements complémentaires sont en cours de recherche, à approfondir et affiner en suivant</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821923"/>
                  </a:ext>
                </a:extLst>
              </a:tr>
              <a:tr h="592063">
                <a:tc>
                  <a:txBody>
                    <a:bodyPr/>
                    <a:lstStyle/>
                    <a:p>
                      <a:pPr>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Niveau de connexion nécessaire</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 </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L’action visant à coordonner un réseau, sa réplication ne pourra que bénéficier des avancées actuelles en matière de mobilisation / connexion</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04551"/>
                  </a:ext>
                </a:extLst>
              </a:tr>
              <a:tr h="592063">
                <a:tc>
                  <a:txBody>
                    <a:bodyPr/>
                    <a:lstStyle/>
                    <a:p>
                      <a:pPr>
                        <a:lnSpc>
                          <a:spcPct val="107000"/>
                        </a:lnSpc>
                        <a:spcAft>
                          <a:spcPts val="800"/>
                        </a:spcAft>
                      </a:pPr>
                      <a:r>
                        <a:rPr lang="fr-FR" sz="1000" kern="100" dirty="0">
                          <a:effectLst/>
                          <a:latin typeface="Satoshi" pitchFamily="50" charset="0"/>
                          <a:ea typeface="Calibri" panose="020F0502020204030204" pitchFamily="34" charset="0"/>
                          <a:cs typeface="Times New Roman" panose="02020603050405020304" pitchFamily="18" charset="0"/>
                        </a:rPr>
                        <a:t>Méthodes et outils</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b="1" kern="100" dirty="0">
                          <a:effectLst/>
                          <a:latin typeface="Satoshi" pitchFamily="50" charset="0"/>
                          <a:ea typeface="Calibri" panose="020F0502020204030204" pitchFamily="34" charset="0"/>
                          <a:cs typeface="Times New Roman" panose="02020603050405020304" pitchFamily="18" charset="0"/>
                        </a:rPr>
                        <a:t> </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fr-FR" sz="1000" kern="100" dirty="0">
                          <a:effectLst/>
                          <a:latin typeface="Satoshi" pitchFamily="50" charset="0"/>
                          <a:ea typeface="Calibri" panose="020F0502020204030204" pitchFamily="34" charset="0"/>
                          <a:cs typeface="Times New Roman" panose="02020603050405020304" pitchFamily="18" charset="0"/>
                        </a:rPr>
                        <a:t>Dans l’ensemble, les outils et méthodes peuvent facilement être répliquées, moyennant légère adaptation (notamment des cahiers)</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725599"/>
                  </a:ext>
                </a:extLst>
              </a:tr>
            </a:tbl>
          </a:graphicData>
        </a:graphic>
      </p:graphicFrame>
      <p:graphicFrame>
        <p:nvGraphicFramePr>
          <p:cNvPr id="5" name="Tableau 4">
            <a:extLst>
              <a:ext uri="{FF2B5EF4-FFF2-40B4-BE49-F238E27FC236}">
                <a16:creationId xmlns:a16="http://schemas.microsoft.com/office/drawing/2014/main" id="{025C88AC-0581-C335-A0C8-C45D67AFD968}"/>
              </a:ext>
            </a:extLst>
          </p:cNvPr>
          <p:cNvGraphicFramePr>
            <a:graphicFrameLocks noGrp="1"/>
          </p:cNvGraphicFramePr>
          <p:nvPr>
            <p:extLst>
              <p:ext uri="{D42A27DB-BD31-4B8C-83A1-F6EECF244321}">
                <p14:modId xmlns:p14="http://schemas.microsoft.com/office/powerpoint/2010/main" val="1068788779"/>
              </p:ext>
            </p:extLst>
          </p:nvPr>
        </p:nvGraphicFramePr>
        <p:xfrm>
          <a:off x="551813" y="5597094"/>
          <a:ext cx="5693412" cy="3075315"/>
        </p:xfrm>
        <a:graphic>
          <a:graphicData uri="http://schemas.openxmlformats.org/drawingml/2006/table">
            <a:tbl>
              <a:tblPr firstRow="1" firstCol="1" bandRow="1"/>
              <a:tblGrid>
                <a:gridCol w="1122011">
                  <a:extLst>
                    <a:ext uri="{9D8B030D-6E8A-4147-A177-3AD203B41FA5}">
                      <a16:colId xmlns:a16="http://schemas.microsoft.com/office/drawing/2014/main" val="3471353915"/>
                    </a:ext>
                  </a:extLst>
                </a:gridCol>
                <a:gridCol w="1198752">
                  <a:extLst>
                    <a:ext uri="{9D8B030D-6E8A-4147-A177-3AD203B41FA5}">
                      <a16:colId xmlns:a16="http://schemas.microsoft.com/office/drawing/2014/main" val="3244276303"/>
                    </a:ext>
                  </a:extLst>
                </a:gridCol>
                <a:gridCol w="3372649">
                  <a:extLst>
                    <a:ext uri="{9D8B030D-6E8A-4147-A177-3AD203B41FA5}">
                      <a16:colId xmlns:a16="http://schemas.microsoft.com/office/drawing/2014/main" val="3205131352"/>
                    </a:ext>
                  </a:extLst>
                </a:gridCol>
              </a:tblGrid>
              <a:tr h="543076">
                <a:tc>
                  <a:txBody>
                    <a:bodyPr/>
                    <a:lstStyle/>
                    <a:p>
                      <a:pPr algn="ctr">
                        <a:lnSpc>
                          <a:spcPct val="107000"/>
                        </a:lnSpc>
                        <a:spcAft>
                          <a:spcPts val="800"/>
                        </a:spcAft>
                      </a:pPr>
                      <a:r>
                        <a:rPr lang="fr-FR" sz="1000" b="1" kern="100" dirty="0">
                          <a:effectLst/>
                          <a:latin typeface="Satoshi" pitchFamily="50" charset="0"/>
                          <a:ea typeface="Calibri" panose="020F0502020204030204" pitchFamily="34" charset="0"/>
                          <a:cs typeface="Times New Roman" panose="02020603050405020304" pitchFamily="18" charset="0"/>
                        </a:rPr>
                        <a:t>Composante de l’action</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kern="100" dirty="0">
                          <a:effectLst/>
                          <a:latin typeface="Satoshi" pitchFamily="50" charset="0"/>
                          <a:ea typeface="Calibri" panose="020F0502020204030204" pitchFamily="34" charset="0"/>
                          <a:cs typeface="Times New Roman" panose="02020603050405020304" pitchFamily="18" charset="0"/>
                        </a:rPr>
                        <a:t>Degré de transférabilité envisagé</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kern="100" dirty="0">
                          <a:effectLst/>
                          <a:latin typeface="Satoshi" pitchFamily="50" charset="0"/>
                          <a:ea typeface="Calibri" panose="020F0502020204030204" pitchFamily="34" charset="0"/>
                          <a:cs typeface="Times New Roman" panose="02020603050405020304" pitchFamily="18" charset="0"/>
                        </a:rPr>
                        <a:t>Commentaire</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601273"/>
                  </a:ext>
                </a:extLst>
              </a:tr>
              <a:tr h="359935">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Gouvernance</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1" kern="100">
                          <a:effectLst/>
                          <a:latin typeface="Satoshi" pitchFamily="50" charset="0"/>
                          <a:ea typeface="Calibri" panose="020F0502020204030204" pitchFamily="34" charset="0"/>
                          <a:cs typeface="Times New Roman" panose="02020603050405020304" pitchFamily="18" charset="0"/>
                        </a:rPr>
                        <a:t> </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Le mode de gouvernance sera à adapter à l’échelle et au contexte locaux donnés</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429803"/>
                  </a:ext>
                </a:extLst>
              </a:tr>
              <a:tr h="543076">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Contexte politique et administratif</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1" kern="100">
                          <a:effectLst/>
                          <a:latin typeface="Satoshi" pitchFamily="50" charset="0"/>
                          <a:ea typeface="Calibri" panose="020F0502020204030204" pitchFamily="34" charset="0"/>
                          <a:cs typeface="Times New Roman" panose="02020603050405020304" pitchFamily="18" charset="0"/>
                        </a:rPr>
                        <a:t> </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L’action visant à coordonner un réseau de gestionnaires, sa justification et sa portée en cas de transfert seront intimement liés au contexte</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824681"/>
                  </a:ext>
                </a:extLst>
              </a:tr>
              <a:tr h="359935">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Financement</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kern="100">
                          <a:solidFill>
                            <a:srgbClr val="000000"/>
                          </a:solidFill>
                          <a:effectLst/>
                          <a:latin typeface="Satoshi" pitchFamily="50" charset="0"/>
                          <a:ea typeface="Calibri" panose="020F0502020204030204" pitchFamily="34" charset="0"/>
                          <a:cs typeface="Times New Roman" panose="02020603050405020304" pitchFamily="18" charset="0"/>
                        </a:rPr>
                        <a:t>?</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Des financements sont en cours de recherche, à approfondir et affiner en suivant</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429908"/>
                  </a:ext>
                </a:extLst>
              </a:tr>
              <a:tr h="543076">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Niveau de connexion nécessaire</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 </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L’action visant à coordonner un réseau, son transfert ne nécessite pas de connexion préalable forte entre les acteurs concernés</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932484"/>
                  </a:ext>
                </a:extLst>
              </a:tr>
              <a:tr h="726217">
                <a:tc>
                  <a:txBody>
                    <a:bodyPr/>
                    <a:lstStyle/>
                    <a:p>
                      <a:pPr algn="l">
                        <a:lnSpc>
                          <a:spcPct val="107000"/>
                        </a:lnSpc>
                        <a:spcAft>
                          <a:spcPts val="800"/>
                        </a:spcAft>
                      </a:pPr>
                      <a:r>
                        <a:rPr lang="fr-FR" sz="1000" kern="100" dirty="0">
                          <a:effectLst/>
                          <a:latin typeface="Satoshi" pitchFamily="50" charset="0"/>
                          <a:ea typeface="Calibri" panose="020F0502020204030204" pitchFamily="34" charset="0"/>
                          <a:cs typeface="Times New Roman" panose="02020603050405020304" pitchFamily="18" charset="0"/>
                        </a:rPr>
                        <a:t>Méthodes et outils</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1" kern="100">
                          <a:effectLst/>
                          <a:latin typeface="Satoshi" pitchFamily="50" charset="0"/>
                          <a:ea typeface="Calibri" panose="020F0502020204030204" pitchFamily="34" charset="0"/>
                          <a:cs typeface="Times New Roman" panose="02020603050405020304" pitchFamily="18" charset="0"/>
                        </a:rPr>
                        <a:t> </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800"/>
                        </a:spcAft>
                      </a:pPr>
                      <a:r>
                        <a:rPr lang="fr-FR" sz="1000" kern="100" dirty="0">
                          <a:effectLst/>
                          <a:latin typeface="Satoshi" pitchFamily="50" charset="0"/>
                          <a:ea typeface="Calibri" panose="020F0502020204030204" pitchFamily="34" charset="0"/>
                          <a:cs typeface="Times New Roman" panose="02020603050405020304" pitchFamily="18" charset="0"/>
                        </a:rPr>
                        <a:t>Dans l’ensemble, les outils et méthodes peuvent facilement être transférés, moyennant adaptation lié au contexte et aux objectifs exacts de l’action à venir</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341528"/>
                  </a:ext>
                </a:extLst>
              </a:tr>
            </a:tbl>
          </a:graphicData>
        </a:graphic>
      </p:graphicFrame>
      <p:sp>
        <p:nvSpPr>
          <p:cNvPr id="2" name="Zone de texte 1768614335">
            <a:extLst>
              <a:ext uri="{FF2B5EF4-FFF2-40B4-BE49-F238E27FC236}">
                <a16:creationId xmlns:a16="http://schemas.microsoft.com/office/drawing/2014/main" id="{C8157176-3FED-D9AE-4976-DECFF2D4DB72}"/>
              </a:ext>
            </a:extLst>
          </p:cNvPr>
          <p:cNvSpPr txBox="1">
            <a:spLocks noChangeArrowheads="1"/>
          </p:cNvSpPr>
          <p:nvPr/>
        </p:nvSpPr>
        <p:spPr bwMode="auto">
          <a:xfrm>
            <a:off x="470722" y="850665"/>
            <a:ext cx="6040531" cy="68364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fr-FR" sz="1000" b="1" kern="100" dirty="0">
                <a:solidFill>
                  <a:srgbClr val="212529"/>
                </a:solidFill>
                <a:latin typeface="Satoshi" pitchFamily="50" charset="0"/>
                <a:ea typeface="Calibri" panose="020F0502020204030204" pitchFamily="34" charset="0"/>
                <a:cs typeface="Times New Roman" panose="02020603050405020304" pitchFamily="18" charset="0"/>
              </a:rPr>
              <a:t>Réplication</a:t>
            </a:r>
            <a:r>
              <a:rPr lang="fr-FR" sz="1000" kern="100" dirty="0">
                <a:solidFill>
                  <a:srgbClr val="212529"/>
                </a:solidFill>
                <a:latin typeface="Satoshi" pitchFamily="50" charset="0"/>
                <a:ea typeface="Calibri" panose="020F0502020204030204" pitchFamily="34" charset="0"/>
                <a:cs typeface="Times New Roman" panose="02020603050405020304" pitchFamily="18" charset="0"/>
              </a:rPr>
              <a:t> : reproduction d’une action au sein même territoire (Grand Est); celle-ci peut être menée par le porteur de projet initial ou un autre organisme à définir</a:t>
            </a:r>
          </a:p>
          <a:p>
            <a:pPr algn="just">
              <a:lnSpc>
                <a:spcPct val="107000"/>
              </a:lnSpc>
              <a:spcAft>
                <a:spcPts val="800"/>
              </a:spcAft>
            </a:pPr>
            <a:r>
              <a:rPr lang="fr-FR" sz="1000" b="1" kern="100" dirty="0">
                <a:solidFill>
                  <a:srgbClr val="212529"/>
                </a:solidFill>
                <a:latin typeface="Satoshi" pitchFamily="50" charset="0"/>
                <a:ea typeface="Calibri" panose="020F0502020204030204" pitchFamily="34" charset="0"/>
                <a:cs typeface="Times New Roman" panose="02020603050405020304" pitchFamily="18" charset="0"/>
              </a:rPr>
              <a:t>Transfert</a:t>
            </a:r>
            <a:r>
              <a:rPr lang="fr-FR" sz="1000" kern="100" dirty="0">
                <a:solidFill>
                  <a:srgbClr val="212529"/>
                </a:solidFill>
                <a:latin typeface="Satoshi" pitchFamily="50" charset="0"/>
                <a:ea typeface="Calibri" panose="020F0502020204030204" pitchFamily="34" charset="0"/>
                <a:cs typeface="Times New Roman" panose="02020603050405020304" pitchFamily="18" charset="0"/>
              </a:rPr>
              <a:t> : reproduction d’une action au sein d’un autre territoire en France ou en Europe</a:t>
            </a:r>
          </a:p>
        </p:txBody>
      </p:sp>
      <p:sp>
        <p:nvSpPr>
          <p:cNvPr id="4" name="Zone de texte 2">
            <a:extLst>
              <a:ext uri="{FF2B5EF4-FFF2-40B4-BE49-F238E27FC236}">
                <a16:creationId xmlns:a16="http://schemas.microsoft.com/office/drawing/2014/main" id="{5714E697-2809-22AA-B1E3-2655373DE710}"/>
              </a:ext>
            </a:extLst>
          </p:cNvPr>
          <p:cNvSpPr txBox="1">
            <a:spLocks noChangeArrowheads="1"/>
          </p:cNvSpPr>
          <p:nvPr/>
        </p:nvSpPr>
        <p:spPr bwMode="auto">
          <a:xfrm>
            <a:off x="368016" y="9086099"/>
            <a:ext cx="6087672" cy="718820"/>
          </a:xfrm>
          <a:prstGeom prst="rect">
            <a:avLst/>
          </a:prstGeom>
          <a:solidFill>
            <a:srgbClr val="6D9A27"/>
          </a:solidFill>
          <a:ln w="9525">
            <a:solidFill>
              <a:srgbClr val="6D9A27"/>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kern="100" dirty="0">
                <a:solidFill>
                  <a:schemeClr val="bg1"/>
                </a:solidFill>
                <a:effectLst/>
                <a:latin typeface="Satoshi" pitchFamily="50" charset="0"/>
                <a:ea typeface="Calibri" panose="020F0502020204030204" pitchFamily="34" charset="0"/>
                <a:cs typeface="Times New Roman" panose="02020603050405020304" pitchFamily="18" charset="0"/>
              </a:rPr>
              <a:t>Un petit conseil ?</a:t>
            </a:r>
            <a:endParaRPr lang="fr-FR" sz="1100" kern="100" dirty="0">
              <a:solidFill>
                <a:schemeClr val="bg1"/>
              </a:solidFill>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kern="100" dirty="0">
                <a:solidFill>
                  <a:srgbClr val="212529"/>
                </a:solidFill>
                <a:effectLst/>
                <a:latin typeface="Satoshi" pitchFamily="50" charset="0"/>
                <a:ea typeface="Calibri" panose="020F0502020204030204" pitchFamily="34" charset="0"/>
                <a:cs typeface="Times New Roman" panose="02020603050405020304" pitchFamily="18" charset="0"/>
              </a:rPr>
              <a:t> </a:t>
            </a:r>
            <a:endParaRPr lang="fr-FR" sz="1100" kern="100" dirty="0">
              <a:effectLst/>
              <a:latin typeface="Satoshi" pitchFamily="50" charset="0"/>
              <a:ea typeface="Calibri" panose="020F0502020204030204" pitchFamily="34" charset="0"/>
              <a:cs typeface="Times New Roman" panose="02020603050405020304" pitchFamily="18" charset="0"/>
            </a:endParaRPr>
          </a:p>
        </p:txBody>
      </p:sp>
      <p:pic>
        <p:nvPicPr>
          <p:cNvPr id="6" name="Graphique 5" descr="Lumières allumées avec un remplissage uni">
            <a:extLst>
              <a:ext uri="{FF2B5EF4-FFF2-40B4-BE49-F238E27FC236}">
                <a16:creationId xmlns:a16="http://schemas.microsoft.com/office/drawing/2014/main" id="{4BA0F32E-B7F2-51DF-3995-CFDB433BD14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210866">
            <a:off x="5735692" y="9151454"/>
            <a:ext cx="630581" cy="630581"/>
          </a:xfrm>
          <a:prstGeom prst="rect">
            <a:avLst/>
          </a:prstGeom>
        </p:spPr>
      </p:pic>
    </p:spTree>
    <p:extLst>
      <p:ext uri="{BB962C8B-B14F-4D97-AF65-F5344CB8AC3E}">
        <p14:creationId xmlns:p14="http://schemas.microsoft.com/office/powerpoint/2010/main" val="137921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458504943">
            <a:extLst>
              <a:ext uri="{FF2B5EF4-FFF2-40B4-BE49-F238E27FC236}">
                <a16:creationId xmlns:a16="http://schemas.microsoft.com/office/drawing/2014/main" id="{D07EF587-8840-BE4C-9E40-BA24146188A4}"/>
              </a:ext>
            </a:extLst>
          </p:cNvPr>
          <p:cNvSpPr txBox="1">
            <a:spLocks noChangeArrowheads="1"/>
          </p:cNvSpPr>
          <p:nvPr/>
        </p:nvSpPr>
        <p:spPr bwMode="auto">
          <a:xfrm>
            <a:off x="363220" y="705485"/>
            <a:ext cx="5743575" cy="3905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kern="100">
                <a:effectLst/>
                <a:latin typeface="Satoshi" pitchFamily="50" charset="0"/>
                <a:ea typeface="Calibri" panose="020F0502020204030204" pitchFamily="34" charset="0"/>
                <a:cs typeface="Times New Roman" panose="02020603050405020304" pitchFamily="18" charset="0"/>
              </a:rPr>
              <a:t>Bon à savoir ! Entre difficultés et solutions, les conseils pour la suite</a:t>
            </a:r>
            <a:endParaRPr lang="fr-FR" sz="1100" kern="100">
              <a:effectLst/>
              <a:latin typeface="Satoshi" pitchFamily="50" charset="0"/>
              <a:ea typeface="Calibri" panose="020F0502020204030204" pitchFamily="34" charset="0"/>
              <a:cs typeface="Times New Roman" panose="02020603050405020304" pitchFamily="18" charset="0"/>
            </a:endParaRPr>
          </a:p>
        </p:txBody>
      </p:sp>
      <p:sp>
        <p:nvSpPr>
          <p:cNvPr id="5" name="Zone de texte 586602213">
            <a:extLst>
              <a:ext uri="{FF2B5EF4-FFF2-40B4-BE49-F238E27FC236}">
                <a16:creationId xmlns:a16="http://schemas.microsoft.com/office/drawing/2014/main" id="{F6EC8CEC-5D1E-F3B8-0D1E-ED9465DBA11E}"/>
              </a:ext>
            </a:extLst>
          </p:cNvPr>
          <p:cNvSpPr txBox="1">
            <a:spLocks noChangeArrowheads="1"/>
          </p:cNvSpPr>
          <p:nvPr/>
        </p:nvSpPr>
        <p:spPr bwMode="auto">
          <a:xfrm>
            <a:off x="363220" y="3463290"/>
            <a:ext cx="5743575" cy="12243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kern="100" dirty="0">
                <a:effectLst/>
                <a:latin typeface="Satoshi" pitchFamily="50" charset="0"/>
                <a:ea typeface="Calibri" panose="020F0502020204030204" pitchFamily="34" charset="0"/>
                <a:cs typeface="Times New Roman" panose="02020603050405020304" pitchFamily="18" charset="0"/>
              </a:rPr>
              <a:t>Les produits pouvant être partagés et leur lien d’accès</a:t>
            </a:r>
            <a:endParaRPr lang="fr-FR" sz="1100" kern="100" dirty="0">
              <a:effectLst/>
              <a:latin typeface="Satoshi" pitchFamily="50"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Les cahiers produits ont vocation à être partagés au plus grand nombre notamment dans le Grand Est. </a:t>
            </a:r>
          </a:p>
          <a:p>
            <a:pPr marL="342900" lvl="0" indent="-342900" algn="just">
              <a:lnSpc>
                <a:spcPct val="107000"/>
              </a:lnSpc>
              <a:buFont typeface="Symbol" panose="05050102010706020507" pitchFamily="18" charset="2"/>
              <a:buChar char=""/>
            </a:pPr>
            <a:r>
              <a:rPr lang="fr-FR" sz="1000" kern="100" dirty="0">
                <a:solidFill>
                  <a:srgbClr val="212529"/>
                </a:solidFill>
                <a:effectLst/>
                <a:latin typeface="Satoshi" pitchFamily="50" charset="0"/>
                <a:ea typeface="Calibri" panose="020F0502020204030204" pitchFamily="34" charset="0"/>
                <a:cs typeface="Times New Roman" panose="02020603050405020304" pitchFamily="18" charset="0"/>
              </a:rPr>
              <a:t>La plateforme numérique a également pour objectif d’être accessible et utilisée par les gestionnaires. </a:t>
            </a:r>
          </a:p>
          <a:p>
            <a:pPr marL="342900" lvl="0" indent="-342900" algn="just">
              <a:lnSpc>
                <a:spcPct val="107000"/>
              </a:lnSpc>
              <a:buFont typeface="Symbol" panose="05050102010706020507" pitchFamily="18" charset="2"/>
              <a:buChar char=""/>
            </a:pPr>
            <a:endParaRPr lang="fr-FR" sz="1100" kern="100" dirty="0">
              <a:effectLst/>
              <a:latin typeface="Satoshi" pitchFamily="50" charset="0"/>
              <a:ea typeface="Calibri" panose="020F0502020204030204" pitchFamily="34" charset="0"/>
              <a:cs typeface="Times New Roman" panose="02020603050405020304" pitchFamily="18" charset="0"/>
            </a:endParaRPr>
          </a:p>
        </p:txBody>
      </p:sp>
      <p:sp>
        <p:nvSpPr>
          <p:cNvPr id="6" name="Zone de texte 2">
            <a:extLst>
              <a:ext uri="{FF2B5EF4-FFF2-40B4-BE49-F238E27FC236}">
                <a16:creationId xmlns:a16="http://schemas.microsoft.com/office/drawing/2014/main" id="{BA0E5DCE-968E-FA46-4391-890D86BE0D9F}"/>
              </a:ext>
            </a:extLst>
          </p:cNvPr>
          <p:cNvSpPr txBox="1">
            <a:spLocks noChangeArrowheads="1"/>
          </p:cNvSpPr>
          <p:nvPr/>
        </p:nvSpPr>
        <p:spPr bwMode="auto">
          <a:xfrm>
            <a:off x="4188012" y="7705343"/>
            <a:ext cx="2481580" cy="1990943"/>
          </a:xfrm>
          <a:prstGeom prst="rect">
            <a:avLst/>
          </a:prstGeom>
          <a:solidFill>
            <a:srgbClr val="6D9A27"/>
          </a:solidFill>
          <a:ln w="9525">
            <a:solidFill>
              <a:srgbClr val="6D9A27"/>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kern="100" dirty="0">
                <a:solidFill>
                  <a:schemeClr val="bg1"/>
                </a:solidFill>
                <a:effectLst/>
                <a:latin typeface="Satoshi" pitchFamily="50" charset="0"/>
                <a:ea typeface="Calibri" panose="020F0502020204030204" pitchFamily="34" charset="0"/>
                <a:cs typeface="Times New Roman" panose="02020603050405020304" pitchFamily="18" charset="0"/>
              </a:rPr>
              <a:t>Un petit conseil pour finir ?</a:t>
            </a:r>
            <a:endParaRPr lang="fr-FR" sz="1100" kern="100" dirty="0">
              <a:solidFill>
                <a:schemeClr val="bg1"/>
              </a:solidFill>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000" kern="100" dirty="0">
              <a:solidFill>
                <a:schemeClr val="bg1"/>
              </a:solidFill>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kern="100" dirty="0">
                <a:solidFill>
                  <a:schemeClr val="bg1"/>
                </a:solidFill>
                <a:effectLst/>
                <a:latin typeface="Satoshi" pitchFamily="50" charset="0"/>
                <a:ea typeface="Calibri" panose="020F0502020204030204" pitchFamily="34" charset="0"/>
                <a:cs typeface="Times New Roman" panose="02020603050405020304" pitchFamily="18" charset="0"/>
              </a:rPr>
              <a:t>La communication avec les parties prenantes est importante pour que la mission se déroule au mieux !</a:t>
            </a:r>
            <a:endParaRPr lang="fr-FR" sz="1100" kern="100" dirty="0">
              <a:solidFill>
                <a:schemeClr val="bg1"/>
              </a:solidFill>
              <a:effectLst/>
              <a:latin typeface="Satoshi"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kern="100" dirty="0">
                <a:solidFill>
                  <a:srgbClr val="212529"/>
                </a:solidFill>
                <a:effectLst/>
                <a:latin typeface="Satoshi" pitchFamily="50" charset="0"/>
                <a:ea typeface="Calibri" panose="020F0502020204030204" pitchFamily="34" charset="0"/>
                <a:cs typeface="Times New Roman" panose="02020603050405020304" pitchFamily="18" charset="0"/>
              </a:rPr>
              <a:t> </a:t>
            </a:r>
            <a:endParaRPr lang="fr-FR" sz="1100" kern="100" dirty="0">
              <a:effectLst/>
              <a:latin typeface="Satoshi" pitchFamily="50" charset="0"/>
              <a:ea typeface="Calibri" panose="020F0502020204030204" pitchFamily="34" charset="0"/>
              <a:cs typeface="Times New Roman" panose="02020603050405020304" pitchFamily="18" charset="0"/>
            </a:endParaRPr>
          </a:p>
        </p:txBody>
      </p:sp>
      <p:sp>
        <p:nvSpPr>
          <p:cNvPr id="7" name="Zone de texte 2">
            <a:extLst>
              <a:ext uri="{FF2B5EF4-FFF2-40B4-BE49-F238E27FC236}">
                <a16:creationId xmlns:a16="http://schemas.microsoft.com/office/drawing/2014/main" id="{7D8C62B2-4902-268B-B837-9CDA0FC63E8E}"/>
              </a:ext>
            </a:extLst>
          </p:cNvPr>
          <p:cNvSpPr txBox="1">
            <a:spLocks noChangeArrowheads="1"/>
          </p:cNvSpPr>
          <p:nvPr/>
        </p:nvSpPr>
        <p:spPr bwMode="auto">
          <a:xfrm>
            <a:off x="414655" y="4707890"/>
            <a:ext cx="5743575" cy="55720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kern="100">
                <a:effectLst/>
                <a:latin typeface="Satoshi" pitchFamily="50" charset="0"/>
                <a:ea typeface="Calibri" panose="020F0502020204030204" pitchFamily="34" charset="0"/>
                <a:cs typeface="Times New Roman" panose="02020603050405020304" pitchFamily="18" charset="0"/>
              </a:rPr>
              <a:t>Les principaux indicateurs de suivi</a:t>
            </a:r>
            <a:endParaRPr lang="fr-FR" sz="1100" kern="100">
              <a:effectLst/>
              <a:latin typeface="Satoshi"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000" kern="100">
                <a:solidFill>
                  <a:srgbClr val="212529"/>
                </a:solidFill>
                <a:effectLst/>
                <a:latin typeface="Satoshi" pitchFamily="50" charset="0"/>
                <a:ea typeface="Calibri" panose="020F0502020204030204" pitchFamily="34" charset="0"/>
                <a:cs typeface="Times New Roman" panose="02020603050405020304" pitchFamily="18" charset="0"/>
              </a:rPr>
              <a:t>XXX</a:t>
            </a:r>
            <a:endParaRPr lang="fr-FR" sz="1100" kern="100">
              <a:effectLst/>
              <a:latin typeface="Satoshi" pitchFamily="50" charset="0"/>
              <a:ea typeface="Calibri" panose="020F0502020204030204" pitchFamily="34" charset="0"/>
              <a:cs typeface="Times New Roman" panose="02020603050405020304" pitchFamily="18" charset="0"/>
            </a:endParaRPr>
          </a:p>
        </p:txBody>
      </p:sp>
      <p:sp>
        <p:nvSpPr>
          <p:cNvPr id="8" name="Zone de texte 2">
            <a:extLst>
              <a:ext uri="{FF2B5EF4-FFF2-40B4-BE49-F238E27FC236}">
                <a16:creationId xmlns:a16="http://schemas.microsoft.com/office/drawing/2014/main" id="{4F2C9462-EF2A-7FB9-DB45-42D9DB043B28}"/>
              </a:ext>
            </a:extLst>
          </p:cNvPr>
          <p:cNvSpPr txBox="1">
            <a:spLocks noChangeArrowheads="1"/>
          </p:cNvSpPr>
          <p:nvPr/>
        </p:nvSpPr>
        <p:spPr bwMode="auto">
          <a:xfrm>
            <a:off x="366395" y="6087745"/>
            <a:ext cx="3330575" cy="31127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kern="100">
                <a:effectLst/>
                <a:latin typeface="Satoshi" pitchFamily="50" charset="0"/>
                <a:ea typeface="Calibri" panose="020F0502020204030204" pitchFamily="34" charset="0"/>
                <a:cs typeface="Times New Roman" panose="02020603050405020304" pitchFamily="18" charset="0"/>
              </a:rPr>
              <a:t>Les principaux indicateurs de résultat</a:t>
            </a:r>
            <a:endParaRPr lang="fr-FR" sz="1100" kern="100">
              <a:effectLst/>
              <a:latin typeface="Satoshi"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000" kern="100">
                <a:solidFill>
                  <a:srgbClr val="212529"/>
                </a:solidFill>
                <a:effectLst/>
                <a:latin typeface="Satoshi" pitchFamily="50" charset="0"/>
                <a:ea typeface="Calibri" panose="020F0502020204030204" pitchFamily="34" charset="0"/>
                <a:cs typeface="Times New Roman" panose="02020603050405020304" pitchFamily="18" charset="0"/>
              </a:rPr>
              <a:t>XXX</a:t>
            </a:r>
            <a:endParaRPr lang="fr-FR" sz="1100" kern="100">
              <a:effectLst/>
              <a:latin typeface="Satoshi" pitchFamily="50" charset="0"/>
              <a:ea typeface="Calibri" panose="020F0502020204030204" pitchFamily="34" charset="0"/>
              <a:cs typeface="Times New Roman" panose="02020603050405020304" pitchFamily="18" charset="0"/>
            </a:endParaRPr>
          </a:p>
        </p:txBody>
      </p:sp>
      <p:pic>
        <p:nvPicPr>
          <p:cNvPr id="11" name="Graphique 10" descr="Lumières allumées avec un remplissage uni">
            <a:extLst>
              <a:ext uri="{FF2B5EF4-FFF2-40B4-BE49-F238E27FC236}">
                <a16:creationId xmlns:a16="http://schemas.microsoft.com/office/drawing/2014/main" id="{C8D7C91B-21F1-213B-EC49-06C418EFA6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210866">
            <a:off x="5949499" y="8994080"/>
            <a:ext cx="630581" cy="630581"/>
          </a:xfrm>
          <a:prstGeom prst="rect">
            <a:avLst/>
          </a:prstGeom>
        </p:spPr>
      </p:pic>
      <p:graphicFrame>
        <p:nvGraphicFramePr>
          <p:cNvPr id="3" name="Tableau 2">
            <a:extLst>
              <a:ext uri="{FF2B5EF4-FFF2-40B4-BE49-F238E27FC236}">
                <a16:creationId xmlns:a16="http://schemas.microsoft.com/office/drawing/2014/main" id="{D2AB8289-4B58-99DF-F29A-4EC0535A7B36}"/>
              </a:ext>
            </a:extLst>
          </p:cNvPr>
          <p:cNvGraphicFramePr>
            <a:graphicFrameLocks noGrp="1"/>
          </p:cNvGraphicFramePr>
          <p:nvPr>
            <p:extLst>
              <p:ext uri="{D42A27DB-BD31-4B8C-83A1-F6EECF244321}">
                <p14:modId xmlns:p14="http://schemas.microsoft.com/office/powerpoint/2010/main" val="1663188983"/>
              </p:ext>
            </p:extLst>
          </p:nvPr>
        </p:nvGraphicFramePr>
        <p:xfrm>
          <a:off x="551815" y="1321020"/>
          <a:ext cx="5754370" cy="1501884"/>
        </p:xfrm>
        <a:graphic>
          <a:graphicData uri="http://schemas.openxmlformats.org/drawingml/2006/table">
            <a:tbl>
              <a:tblPr firstRow="1" firstCol="1" bandRow="1"/>
              <a:tblGrid>
                <a:gridCol w="2787650">
                  <a:extLst>
                    <a:ext uri="{9D8B030D-6E8A-4147-A177-3AD203B41FA5}">
                      <a16:colId xmlns:a16="http://schemas.microsoft.com/office/drawing/2014/main" val="3619988955"/>
                    </a:ext>
                  </a:extLst>
                </a:gridCol>
                <a:gridCol w="2966720">
                  <a:extLst>
                    <a:ext uri="{9D8B030D-6E8A-4147-A177-3AD203B41FA5}">
                      <a16:colId xmlns:a16="http://schemas.microsoft.com/office/drawing/2014/main" val="3205853544"/>
                    </a:ext>
                  </a:extLst>
                </a:gridCol>
              </a:tblGrid>
              <a:tr h="229927">
                <a:tc>
                  <a:txBody>
                    <a:bodyPr/>
                    <a:lstStyle/>
                    <a:p>
                      <a:pPr algn="l">
                        <a:lnSpc>
                          <a:spcPct val="107000"/>
                        </a:lnSpc>
                        <a:spcAft>
                          <a:spcPts val="800"/>
                        </a:spcAft>
                      </a:pPr>
                      <a:r>
                        <a:rPr lang="fr-FR" sz="1000" b="1" kern="100">
                          <a:effectLst/>
                          <a:latin typeface="Satoshi" pitchFamily="50" charset="0"/>
                          <a:ea typeface="Calibri" panose="020F0502020204030204" pitchFamily="34" charset="0"/>
                          <a:cs typeface="Times New Roman" panose="02020603050405020304" pitchFamily="18" charset="0"/>
                        </a:rPr>
                        <a:t>Les principales difficultés rencontrées</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1" kern="100">
                          <a:effectLst/>
                          <a:latin typeface="Satoshi" pitchFamily="50" charset="0"/>
                          <a:ea typeface="Calibri" panose="020F0502020204030204" pitchFamily="34" charset="0"/>
                          <a:cs typeface="Times New Roman" panose="02020603050405020304" pitchFamily="18" charset="0"/>
                        </a:rPr>
                        <a:t>Les solutions mises en œuvre ou imaginées</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204356"/>
                  </a:ext>
                </a:extLst>
              </a:tr>
              <a:tr h="468110">
                <a:tc>
                  <a:txBody>
                    <a:bodyPr/>
                    <a:lstStyle/>
                    <a:p>
                      <a:pPr algn="l">
                        <a:lnSpc>
                          <a:spcPct val="107000"/>
                        </a:lnSpc>
                        <a:spcAft>
                          <a:spcPts val="800"/>
                        </a:spcAft>
                      </a:pPr>
                      <a:r>
                        <a:rPr lang="fr-FR" sz="1000" kern="100">
                          <a:effectLst/>
                          <a:latin typeface="Satoshi" pitchFamily="50" charset="0"/>
                          <a:ea typeface="Calibri" panose="020F0502020204030204" pitchFamily="34" charset="0"/>
                          <a:cs typeface="Times New Roman" panose="02020603050405020304" pitchFamily="18" charset="0"/>
                        </a:rPr>
                        <a:t>Manque de financement pour la communication</a:t>
                      </a:r>
                      <a:endParaRPr lang="fr-FR" sz="1100" kern="10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kern="100" dirty="0">
                          <a:effectLst/>
                          <a:latin typeface="Satoshi" pitchFamily="50" charset="0"/>
                          <a:ea typeface="Calibri" panose="020F0502020204030204" pitchFamily="34" charset="0"/>
                          <a:cs typeface="Times New Roman" panose="02020603050405020304" pitchFamily="18" charset="0"/>
                        </a:rPr>
                        <a:t>Appel au mécénat</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918286"/>
                  </a:ext>
                </a:extLst>
              </a:tr>
              <a:tr h="468110">
                <a:tc>
                  <a:txBody>
                    <a:bodyPr/>
                    <a:lstStyle/>
                    <a:p>
                      <a:pPr algn="l">
                        <a:lnSpc>
                          <a:spcPct val="107000"/>
                        </a:lnSpc>
                        <a:spcAft>
                          <a:spcPts val="800"/>
                        </a:spcAft>
                      </a:pPr>
                      <a:r>
                        <a:rPr lang="fr-FR" sz="1000" kern="100" dirty="0">
                          <a:effectLst/>
                          <a:latin typeface="Satoshi" pitchFamily="50" charset="0"/>
                          <a:ea typeface="Calibri" panose="020F0502020204030204" pitchFamily="34" charset="0"/>
                          <a:cs typeface="Times New Roman" panose="02020603050405020304" pitchFamily="18" charset="0"/>
                        </a:rPr>
                        <a:t>Investissement des acteurs bien que tous les acteurs n’aient pas les moyens de consacrer du temps à cette action.</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kern="100" dirty="0">
                          <a:effectLst/>
                          <a:latin typeface="Satoshi" pitchFamily="50" charset="0"/>
                          <a:ea typeface="Calibri" panose="020F0502020204030204" pitchFamily="34" charset="0"/>
                          <a:cs typeface="Times New Roman" panose="02020603050405020304" pitchFamily="18" charset="0"/>
                        </a:rPr>
                        <a:t>Bien communiquer et impliquer les parties prenantes. Il est également nécessaire de maintenir l’attractivité du pôle gestion pour les gestionnaires notamment lorsqu’on ne travaille pas sur leur thématique à l’instant T.</a:t>
                      </a:r>
                      <a:endParaRPr lang="fr-FR" sz="1100" kern="100" dirty="0">
                        <a:effectLst/>
                        <a:latin typeface="Satoshi"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6904"/>
                  </a:ext>
                </a:extLst>
              </a:tr>
            </a:tbl>
          </a:graphicData>
        </a:graphic>
      </p:graphicFrame>
      <p:pic>
        <p:nvPicPr>
          <p:cNvPr id="2" name="Image 1">
            <a:extLst>
              <a:ext uri="{FF2B5EF4-FFF2-40B4-BE49-F238E27FC236}">
                <a16:creationId xmlns:a16="http://schemas.microsoft.com/office/drawing/2014/main" id="{203623EB-AC26-547F-EBE5-F5DA45BA956E}"/>
              </a:ext>
            </a:extLst>
          </p:cNvPr>
          <p:cNvPicPr>
            <a:picLocks noChangeAspect="1"/>
          </p:cNvPicPr>
          <p:nvPr/>
        </p:nvPicPr>
        <p:blipFill>
          <a:blip r:embed="rId4"/>
          <a:stretch>
            <a:fillRect/>
          </a:stretch>
        </p:blipFill>
        <p:spPr>
          <a:xfrm>
            <a:off x="0" y="9202767"/>
            <a:ext cx="3708000" cy="703233"/>
          </a:xfrm>
          <a:prstGeom prst="rect">
            <a:avLst/>
          </a:prstGeom>
        </p:spPr>
      </p:pic>
    </p:spTree>
    <p:extLst>
      <p:ext uri="{BB962C8B-B14F-4D97-AF65-F5344CB8AC3E}">
        <p14:creationId xmlns:p14="http://schemas.microsoft.com/office/powerpoint/2010/main" val="203183090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da2a5e7-8c7f-4953-a8f6-a13c97da2190" xsi:nil="true"/>
    <lcf76f155ced4ddcb4097134ff3c332f xmlns="9555435b-2e71-496e-ac8d-6294bb2219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62B3E73C102D43858ECC6C619D58D6" ma:contentTypeVersion="14" ma:contentTypeDescription="Crée un document." ma:contentTypeScope="" ma:versionID="ce0e9e8a211a6213fda932a91590d581">
  <xsd:schema xmlns:xsd="http://www.w3.org/2001/XMLSchema" xmlns:xs="http://www.w3.org/2001/XMLSchema" xmlns:p="http://schemas.microsoft.com/office/2006/metadata/properties" xmlns:ns2="9555435b-2e71-496e-ac8d-6294bb2219a9" xmlns:ns3="2da2a5e7-8c7f-4953-a8f6-a13c97da2190" targetNamespace="http://schemas.microsoft.com/office/2006/metadata/properties" ma:root="true" ma:fieldsID="8d24f1f90d164d55aa8567953747acb4" ns2:_="" ns3:_="">
    <xsd:import namespace="9555435b-2e71-496e-ac8d-6294bb2219a9"/>
    <xsd:import namespace="2da2a5e7-8c7f-4953-a8f6-a13c97da219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435b-2e71-496e-ac8d-6294bb2219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bbbfcb56-709f-45e8-84b0-b2ef596af1c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a2a5e7-8c7f-4953-a8f6-a13c97da219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678243-ca77-4496-aaf7-07728c51fb54}" ma:internalName="TaxCatchAll" ma:showField="CatchAllData" ma:web="2da2a5e7-8c7f-4953-a8f6-a13c97da219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0E8605-C019-4878-8C5D-54B61D4D596E}">
  <ds:schemaRefs>
    <ds:schemaRef ds:uri="http://schemas.microsoft.com/office/2006/metadata/properties"/>
    <ds:schemaRef ds:uri="http://schemas.microsoft.com/office/infopath/2007/PartnerControls"/>
    <ds:schemaRef ds:uri="2da2a5e7-8c7f-4953-a8f6-a13c97da2190"/>
    <ds:schemaRef ds:uri="9555435b-2e71-496e-ac8d-6294bb2219a9"/>
  </ds:schemaRefs>
</ds:datastoreItem>
</file>

<file path=customXml/itemProps2.xml><?xml version="1.0" encoding="utf-8"?>
<ds:datastoreItem xmlns:ds="http://schemas.openxmlformats.org/officeDocument/2006/customXml" ds:itemID="{560D68E9-4CAF-474D-A2C5-DCF631CCB1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55435b-2e71-496e-ac8d-6294bb2219a9"/>
    <ds:schemaRef ds:uri="2da2a5e7-8c7f-4953-a8f6-a13c97da21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D78C73-B9F3-4D69-A235-CB97E7A460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63</TotalTime>
  <Words>1199</Words>
  <Application>Microsoft Office PowerPoint</Application>
  <PresentationFormat>Format A4 (210 x 297 mm)</PresentationFormat>
  <Paragraphs>121</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Calibri</vt:lpstr>
      <vt:lpstr>Calibri Light</vt:lpstr>
      <vt:lpstr>Satoshi</vt:lpstr>
      <vt:lpstr>Symbol</vt:lpstr>
      <vt:lpstr>Times New Roman</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Anaëlle RAPET</dc:creator>
  <cp:lastModifiedBy>DOUILLARD-MIROUX Léa</cp:lastModifiedBy>
  <cp:revision>2</cp:revision>
  <dcterms:created xsi:type="dcterms:W3CDTF">2023-11-28T08:14:02Z</dcterms:created>
  <dcterms:modified xsi:type="dcterms:W3CDTF">2024-05-23T11:22:53Z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0x010100FA62B3E73C102D43858ECC6C619D58D6</vt:lpwstr>
  </property>
  <property fmtid="{D5CDD505-2E9C-101B-9397-08002B2CF9AE}" pid="3" name="MediaServiceImageTags">
    <vt:lpwstr/>
  </property>
</Properties>
</file>