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8"/>
  </p:notesMasterIdLst>
  <p:sldIdLst>
    <p:sldId id="269" r:id="rId6"/>
    <p:sldId id="257" r:id="rId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3" orient="horz" pos="260" userDrawn="1">
          <p15:clr>
            <a:srgbClr val="A4A3A4"/>
          </p15:clr>
        </p15:guide>
        <p15:guide id="5" orient="horz" pos="6475" userDrawn="1">
          <p15:clr>
            <a:srgbClr val="A4A3A4"/>
          </p15:clr>
        </p15:guide>
        <p15:guide id="6" pos="2540" userDrawn="1">
          <p15:clr>
            <a:srgbClr val="A4A3A4"/>
          </p15:clr>
        </p15:guide>
        <p15:guide id="7" pos="2736" userDrawn="1">
          <p15:clr>
            <a:srgbClr val="A4A3A4"/>
          </p15:clr>
        </p15:guide>
        <p15:guide id="8" orient="horz" pos="6735" userDrawn="1">
          <p15:clr>
            <a:srgbClr val="A4A3A4"/>
          </p15:clr>
        </p15:guide>
        <p15:guide id="9" orient="horz" pos="714" userDrawn="1">
          <p15:clr>
            <a:srgbClr val="A4A3A4"/>
          </p15:clr>
        </p15:guide>
        <p15:guide id="12" pos="1587" userDrawn="1">
          <p15:clr>
            <a:srgbClr val="A4A3A4"/>
          </p15:clr>
        </p15:guide>
        <p15:guide id="13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A0B"/>
    <a:srgbClr val="2B709E"/>
    <a:srgbClr val="6FC3EF"/>
    <a:srgbClr val="F39200"/>
    <a:srgbClr val="FFD500"/>
    <a:srgbClr val="B1C93E"/>
    <a:srgbClr val="6D9A27"/>
    <a:srgbClr val="91A613"/>
    <a:srgbClr val="76A10B"/>
    <a:srgbClr val="76A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95" autoAdjust="0"/>
    <p:restoredTop sz="93946" autoAdjust="0"/>
  </p:normalViewPr>
  <p:slideViewPr>
    <p:cSldViewPr snapToGrid="0">
      <p:cViewPr>
        <p:scale>
          <a:sx n="93" d="100"/>
          <a:sy n="93" d="100"/>
        </p:scale>
        <p:origin x="474" y="-222"/>
      </p:cViewPr>
      <p:guideLst>
        <p:guide orient="horz" pos="3368"/>
        <p:guide orient="horz" pos="260"/>
        <p:guide orient="horz" pos="6475"/>
        <p:guide pos="2540"/>
        <p:guide pos="2736"/>
        <p:guide orient="horz" pos="6735"/>
        <p:guide orient="horz" pos="714"/>
        <p:guide pos="1587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1BC66-BD76-437D-8971-8A1B9088D8AA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DCA91-C48B-487F-A601-074A3D7866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74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CA91-C48B-487F-A601-074A3D78669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74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FA1-7DCA-40CC-A05D-5CD23779A78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8569-D901-49CE-9901-4005C9D41B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56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FA1-7DCA-40CC-A05D-5CD23779A78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8569-D901-49CE-9901-4005C9D41B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53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FA1-7DCA-40CC-A05D-5CD23779A78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8569-D901-49CE-9901-4005C9D41B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295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85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43"/>
            </a:lvl1pPr>
            <a:lvl2pPr marL="370092" indent="0" algn="ctr">
              <a:buNone/>
              <a:defRPr sz="1619"/>
            </a:lvl2pPr>
            <a:lvl3pPr marL="740184" indent="0" algn="ctr">
              <a:buNone/>
              <a:defRPr sz="1457"/>
            </a:lvl3pPr>
            <a:lvl4pPr marL="1110276" indent="0" algn="ctr">
              <a:buNone/>
              <a:defRPr sz="1295"/>
            </a:lvl4pPr>
            <a:lvl5pPr marL="1480368" indent="0" algn="ctr">
              <a:buNone/>
              <a:defRPr sz="1295"/>
            </a:lvl5pPr>
            <a:lvl6pPr marL="1850460" indent="0" algn="ctr">
              <a:buNone/>
              <a:defRPr sz="1295"/>
            </a:lvl6pPr>
            <a:lvl7pPr marL="2220552" indent="0" algn="ctr">
              <a:buNone/>
              <a:defRPr sz="1295"/>
            </a:lvl7pPr>
            <a:lvl8pPr marL="2590644" indent="0" algn="ctr">
              <a:buNone/>
              <a:defRPr sz="1295"/>
            </a:lvl8pPr>
            <a:lvl9pPr marL="2960736" indent="0" algn="ctr">
              <a:buNone/>
              <a:defRPr sz="1295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F889-A8E1-46D6-B427-1E2DC9F5AEE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FDE3-F256-4200-BFEB-D17528E55C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658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F889-A8E1-46D6-B427-1E2DC9F5AEE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FDE3-F256-4200-BFEB-D17528E55C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80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85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4"/>
          </a:xfrm>
        </p:spPr>
        <p:txBody>
          <a:bodyPr/>
          <a:lstStyle>
            <a:lvl1pPr marL="0" indent="0">
              <a:buNone/>
              <a:defRPr sz="1943">
                <a:solidFill>
                  <a:schemeClr val="tx1"/>
                </a:solidFill>
              </a:defRPr>
            </a:lvl1pPr>
            <a:lvl2pPr marL="370092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2pPr>
            <a:lvl3pPr marL="740184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3pPr>
            <a:lvl4pPr marL="1110276" indent="0">
              <a:buNone/>
              <a:defRPr sz="1295">
                <a:solidFill>
                  <a:schemeClr val="tx1">
                    <a:tint val="75000"/>
                  </a:schemeClr>
                </a:solidFill>
              </a:defRPr>
            </a:lvl4pPr>
            <a:lvl5pPr marL="1480368" indent="0">
              <a:buNone/>
              <a:defRPr sz="1295">
                <a:solidFill>
                  <a:schemeClr val="tx1">
                    <a:tint val="75000"/>
                  </a:schemeClr>
                </a:solidFill>
              </a:defRPr>
            </a:lvl5pPr>
            <a:lvl6pPr marL="1850460" indent="0">
              <a:buNone/>
              <a:defRPr sz="1295">
                <a:solidFill>
                  <a:schemeClr val="tx1">
                    <a:tint val="75000"/>
                  </a:schemeClr>
                </a:solidFill>
              </a:defRPr>
            </a:lvl6pPr>
            <a:lvl7pPr marL="2220552" indent="0">
              <a:buNone/>
              <a:defRPr sz="1295">
                <a:solidFill>
                  <a:schemeClr val="tx1">
                    <a:tint val="75000"/>
                  </a:schemeClr>
                </a:solidFill>
              </a:defRPr>
            </a:lvl7pPr>
            <a:lvl8pPr marL="2590644" indent="0">
              <a:buNone/>
              <a:defRPr sz="1295">
                <a:solidFill>
                  <a:schemeClr val="tx1">
                    <a:tint val="75000"/>
                  </a:schemeClr>
                </a:solidFill>
              </a:defRPr>
            </a:lvl8pPr>
            <a:lvl9pPr marL="2960736" indent="0">
              <a:buNone/>
              <a:defRPr sz="12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F889-A8E1-46D6-B427-1E2DC9F5AEE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FDE3-F256-4200-BFEB-D17528E55C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490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6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F889-A8E1-46D6-B427-1E2DC9F5AEE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FDE3-F256-4200-BFEB-D17528E55C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082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3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1"/>
            <a:ext cx="3198096" cy="1284502"/>
          </a:xfrm>
        </p:spPr>
        <p:txBody>
          <a:bodyPr anchor="b"/>
          <a:lstStyle>
            <a:lvl1pPr marL="0" indent="0">
              <a:buNone/>
              <a:defRPr sz="1943" b="1"/>
            </a:lvl1pPr>
            <a:lvl2pPr marL="370092" indent="0">
              <a:buNone/>
              <a:defRPr sz="1619" b="1"/>
            </a:lvl2pPr>
            <a:lvl3pPr marL="740184" indent="0">
              <a:buNone/>
              <a:defRPr sz="1457" b="1"/>
            </a:lvl3pPr>
            <a:lvl4pPr marL="1110276" indent="0">
              <a:buNone/>
              <a:defRPr sz="1295" b="1"/>
            </a:lvl4pPr>
            <a:lvl5pPr marL="1480368" indent="0">
              <a:buNone/>
              <a:defRPr sz="1295" b="1"/>
            </a:lvl5pPr>
            <a:lvl6pPr marL="1850460" indent="0">
              <a:buNone/>
              <a:defRPr sz="1295" b="1"/>
            </a:lvl6pPr>
            <a:lvl7pPr marL="2220552" indent="0">
              <a:buNone/>
              <a:defRPr sz="1295" b="1"/>
            </a:lvl7pPr>
            <a:lvl8pPr marL="2590644" indent="0">
              <a:buNone/>
              <a:defRPr sz="1295" b="1"/>
            </a:lvl8pPr>
            <a:lvl9pPr marL="2960736" indent="0">
              <a:buNone/>
              <a:defRPr sz="1295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7" y="2620981"/>
            <a:ext cx="3213846" cy="1284502"/>
          </a:xfrm>
        </p:spPr>
        <p:txBody>
          <a:bodyPr anchor="b"/>
          <a:lstStyle>
            <a:lvl1pPr marL="0" indent="0">
              <a:buNone/>
              <a:defRPr sz="1943" b="1"/>
            </a:lvl1pPr>
            <a:lvl2pPr marL="370092" indent="0">
              <a:buNone/>
              <a:defRPr sz="1619" b="1"/>
            </a:lvl2pPr>
            <a:lvl3pPr marL="740184" indent="0">
              <a:buNone/>
              <a:defRPr sz="1457" b="1"/>
            </a:lvl3pPr>
            <a:lvl4pPr marL="1110276" indent="0">
              <a:buNone/>
              <a:defRPr sz="1295" b="1"/>
            </a:lvl4pPr>
            <a:lvl5pPr marL="1480368" indent="0">
              <a:buNone/>
              <a:defRPr sz="1295" b="1"/>
            </a:lvl5pPr>
            <a:lvl6pPr marL="1850460" indent="0">
              <a:buNone/>
              <a:defRPr sz="1295" b="1"/>
            </a:lvl6pPr>
            <a:lvl7pPr marL="2220552" indent="0">
              <a:buNone/>
              <a:defRPr sz="1295" b="1"/>
            </a:lvl7pPr>
            <a:lvl8pPr marL="2590644" indent="0">
              <a:buNone/>
              <a:defRPr sz="1295" b="1"/>
            </a:lvl8pPr>
            <a:lvl9pPr marL="2960736" indent="0">
              <a:buNone/>
              <a:defRPr sz="1295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7" y="3905482"/>
            <a:ext cx="3213846" cy="57443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F889-A8E1-46D6-B427-1E2DC9F5AEE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FDE3-F256-4200-BFEB-D17528E55C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997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F889-A8E1-46D6-B427-1E2DC9F5AEE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FDE3-F256-4200-BFEB-D17528E55C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703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F889-A8E1-46D6-B427-1E2DC9F5AEE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FDE3-F256-4200-BFEB-D17528E55C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809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3" cy="2494756"/>
          </a:xfrm>
        </p:spPr>
        <p:txBody>
          <a:bodyPr anchor="b"/>
          <a:lstStyle>
            <a:lvl1pPr>
              <a:defRPr sz="259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6"/>
            <a:ext cx="3827086" cy="7598118"/>
          </a:xfrm>
        </p:spPr>
        <p:txBody>
          <a:bodyPr/>
          <a:lstStyle>
            <a:lvl1pPr>
              <a:defRPr sz="2590"/>
            </a:lvl1pPr>
            <a:lvl2pPr>
              <a:defRPr sz="2267"/>
            </a:lvl2pPr>
            <a:lvl3pPr>
              <a:defRPr sz="1943"/>
            </a:lvl3pPr>
            <a:lvl4pPr>
              <a:defRPr sz="1619"/>
            </a:lvl4pPr>
            <a:lvl5pPr>
              <a:defRPr sz="1619"/>
            </a:lvl5pPr>
            <a:lvl6pPr>
              <a:defRPr sz="1619"/>
            </a:lvl6pPr>
            <a:lvl7pPr>
              <a:defRPr sz="1619"/>
            </a:lvl7pPr>
            <a:lvl8pPr>
              <a:defRPr sz="1619"/>
            </a:lvl8pPr>
            <a:lvl9pPr>
              <a:defRPr sz="1619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3" cy="5942372"/>
          </a:xfrm>
        </p:spPr>
        <p:txBody>
          <a:bodyPr/>
          <a:lstStyle>
            <a:lvl1pPr marL="0" indent="0">
              <a:buNone/>
              <a:defRPr sz="1295"/>
            </a:lvl1pPr>
            <a:lvl2pPr marL="370092" indent="0">
              <a:buNone/>
              <a:defRPr sz="1133"/>
            </a:lvl2pPr>
            <a:lvl3pPr marL="740184" indent="0">
              <a:buNone/>
              <a:defRPr sz="971"/>
            </a:lvl3pPr>
            <a:lvl4pPr marL="1110276" indent="0">
              <a:buNone/>
              <a:defRPr sz="809"/>
            </a:lvl4pPr>
            <a:lvl5pPr marL="1480368" indent="0">
              <a:buNone/>
              <a:defRPr sz="809"/>
            </a:lvl5pPr>
            <a:lvl6pPr marL="1850460" indent="0">
              <a:buNone/>
              <a:defRPr sz="809"/>
            </a:lvl6pPr>
            <a:lvl7pPr marL="2220552" indent="0">
              <a:buNone/>
              <a:defRPr sz="809"/>
            </a:lvl7pPr>
            <a:lvl8pPr marL="2590644" indent="0">
              <a:buNone/>
              <a:defRPr sz="809"/>
            </a:lvl8pPr>
            <a:lvl9pPr marL="2960736" indent="0">
              <a:buNone/>
              <a:defRPr sz="80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F889-A8E1-46D6-B427-1E2DC9F5AEE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FDE3-F256-4200-BFEB-D17528E55C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98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FA1-7DCA-40CC-A05D-5CD23779A78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8569-D901-49CE-9901-4005C9D41B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267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3" cy="2494756"/>
          </a:xfrm>
        </p:spPr>
        <p:txBody>
          <a:bodyPr anchor="b"/>
          <a:lstStyle>
            <a:lvl1pPr>
              <a:defRPr sz="259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6"/>
            <a:ext cx="3827086" cy="7598118"/>
          </a:xfrm>
        </p:spPr>
        <p:txBody>
          <a:bodyPr anchor="t"/>
          <a:lstStyle>
            <a:lvl1pPr marL="0" indent="0">
              <a:buNone/>
              <a:defRPr sz="2590"/>
            </a:lvl1pPr>
            <a:lvl2pPr marL="370092" indent="0">
              <a:buNone/>
              <a:defRPr sz="2267"/>
            </a:lvl2pPr>
            <a:lvl3pPr marL="740184" indent="0">
              <a:buNone/>
              <a:defRPr sz="1943"/>
            </a:lvl3pPr>
            <a:lvl4pPr marL="1110276" indent="0">
              <a:buNone/>
              <a:defRPr sz="1619"/>
            </a:lvl4pPr>
            <a:lvl5pPr marL="1480368" indent="0">
              <a:buNone/>
              <a:defRPr sz="1619"/>
            </a:lvl5pPr>
            <a:lvl6pPr marL="1850460" indent="0">
              <a:buNone/>
              <a:defRPr sz="1619"/>
            </a:lvl6pPr>
            <a:lvl7pPr marL="2220552" indent="0">
              <a:buNone/>
              <a:defRPr sz="1619"/>
            </a:lvl7pPr>
            <a:lvl8pPr marL="2590644" indent="0">
              <a:buNone/>
              <a:defRPr sz="1619"/>
            </a:lvl8pPr>
            <a:lvl9pPr marL="2960736" indent="0">
              <a:buNone/>
              <a:defRPr sz="161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3" cy="5942372"/>
          </a:xfrm>
        </p:spPr>
        <p:txBody>
          <a:bodyPr/>
          <a:lstStyle>
            <a:lvl1pPr marL="0" indent="0">
              <a:buNone/>
              <a:defRPr sz="1295"/>
            </a:lvl1pPr>
            <a:lvl2pPr marL="370092" indent="0">
              <a:buNone/>
              <a:defRPr sz="1133"/>
            </a:lvl2pPr>
            <a:lvl3pPr marL="740184" indent="0">
              <a:buNone/>
              <a:defRPr sz="971"/>
            </a:lvl3pPr>
            <a:lvl4pPr marL="1110276" indent="0">
              <a:buNone/>
              <a:defRPr sz="809"/>
            </a:lvl4pPr>
            <a:lvl5pPr marL="1480368" indent="0">
              <a:buNone/>
              <a:defRPr sz="809"/>
            </a:lvl5pPr>
            <a:lvl6pPr marL="1850460" indent="0">
              <a:buNone/>
              <a:defRPr sz="809"/>
            </a:lvl6pPr>
            <a:lvl7pPr marL="2220552" indent="0">
              <a:buNone/>
              <a:defRPr sz="809"/>
            </a:lvl7pPr>
            <a:lvl8pPr marL="2590644" indent="0">
              <a:buNone/>
              <a:defRPr sz="809"/>
            </a:lvl8pPr>
            <a:lvl9pPr marL="2960736" indent="0">
              <a:buNone/>
              <a:defRPr sz="80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F889-A8E1-46D6-B427-1E2DC9F5AEE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FDE3-F256-4200-BFEB-D17528E55C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133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F889-A8E1-46D6-B427-1E2DC9F5AEE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FDE3-F256-4200-BFEB-D17528E55C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05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1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1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F889-A8E1-46D6-B427-1E2DC9F5AEE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FDE3-F256-4200-BFEB-D17528E55C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1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FA1-7DCA-40CC-A05D-5CD23779A78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8569-D901-49CE-9901-4005C9D41B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6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FA1-7DCA-40CC-A05D-5CD23779A78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8569-D901-49CE-9901-4005C9D41B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95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FA1-7DCA-40CC-A05D-5CD23779A78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8569-D901-49CE-9901-4005C9D41B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4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FA1-7DCA-40CC-A05D-5CD23779A78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8569-D901-49CE-9901-4005C9D41B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77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FA1-7DCA-40CC-A05D-5CD23779A78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8569-D901-49CE-9901-4005C9D41B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48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FA1-7DCA-40CC-A05D-5CD23779A78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8569-D901-49CE-9901-4005C9D41B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34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FA1-7DCA-40CC-A05D-5CD23779A78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8569-D901-49CE-9901-4005C9D41B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4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81FA1-7DCA-40CC-A05D-5CD23779A78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18569-D901-49CE-9901-4005C9D41B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21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9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9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30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CF889-A8E1-46D6-B427-1E2DC9F5AEE0}" type="datetimeFigureOut">
              <a:rPr lang="fr-FR" smtClean="0"/>
              <a:pPr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4" y="9909730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1" y="9909730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4FDE3-F256-4200-BFEB-D17528E55C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34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40184" rtl="0" eaLnBrk="1" latinLnBrk="0" hangingPunct="1">
        <a:lnSpc>
          <a:spcPct val="90000"/>
        </a:lnSpc>
        <a:spcBef>
          <a:spcPct val="0"/>
        </a:spcBef>
        <a:buNone/>
        <a:defRPr sz="35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046" indent="-185046" algn="l" defTabSz="740184" rtl="0" eaLnBrk="1" latinLnBrk="0" hangingPunct="1">
        <a:lnSpc>
          <a:spcPct val="90000"/>
        </a:lnSpc>
        <a:spcBef>
          <a:spcPts val="809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55138" indent="-185046" algn="l" defTabSz="74018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25230" indent="-185046" algn="l" defTabSz="74018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619" kern="1200">
          <a:solidFill>
            <a:schemeClr val="tx1"/>
          </a:solidFill>
          <a:latin typeface="+mn-lt"/>
          <a:ea typeface="+mn-ea"/>
          <a:cs typeface="+mn-cs"/>
        </a:defRPr>
      </a:lvl3pPr>
      <a:lvl4pPr marL="1295322" indent="-185046" algn="l" defTabSz="74018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57" kern="1200">
          <a:solidFill>
            <a:schemeClr val="tx1"/>
          </a:solidFill>
          <a:latin typeface="+mn-lt"/>
          <a:ea typeface="+mn-ea"/>
          <a:cs typeface="+mn-cs"/>
        </a:defRPr>
      </a:lvl4pPr>
      <a:lvl5pPr marL="1665414" indent="-185046" algn="l" defTabSz="74018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57" kern="1200">
          <a:solidFill>
            <a:schemeClr val="tx1"/>
          </a:solidFill>
          <a:latin typeface="+mn-lt"/>
          <a:ea typeface="+mn-ea"/>
          <a:cs typeface="+mn-cs"/>
        </a:defRPr>
      </a:lvl5pPr>
      <a:lvl6pPr marL="2035506" indent="-185046" algn="l" defTabSz="74018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57" kern="1200">
          <a:solidFill>
            <a:schemeClr val="tx1"/>
          </a:solidFill>
          <a:latin typeface="+mn-lt"/>
          <a:ea typeface="+mn-ea"/>
          <a:cs typeface="+mn-cs"/>
        </a:defRPr>
      </a:lvl6pPr>
      <a:lvl7pPr marL="2405598" indent="-185046" algn="l" defTabSz="74018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57" kern="1200">
          <a:solidFill>
            <a:schemeClr val="tx1"/>
          </a:solidFill>
          <a:latin typeface="+mn-lt"/>
          <a:ea typeface="+mn-ea"/>
          <a:cs typeface="+mn-cs"/>
        </a:defRPr>
      </a:lvl7pPr>
      <a:lvl8pPr marL="2775690" indent="-185046" algn="l" defTabSz="74018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57" kern="1200">
          <a:solidFill>
            <a:schemeClr val="tx1"/>
          </a:solidFill>
          <a:latin typeface="+mn-lt"/>
          <a:ea typeface="+mn-ea"/>
          <a:cs typeface="+mn-cs"/>
        </a:defRPr>
      </a:lvl8pPr>
      <a:lvl9pPr marL="3145782" indent="-185046" algn="l" defTabSz="74018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184" rtl="0" eaLnBrk="1" latinLnBrk="0" hangingPunct="1">
        <a:defRPr sz="1457" kern="1200">
          <a:solidFill>
            <a:schemeClr val="tx1"/>
          </a:solidFill>
          <a:latin typeface="+mn-lt"/>
          <a:ea typeface="+mn-ea"/>
          <a:cs typeface="+mn-cs"/>
        </a:defRPr>
      </a:lvl1pPr>
      <a:lvl2pPr marL="370092" algn="l" defTabSz="740184" rtl="0" eaLnBrk="1" latinLnBrk="0" hangingPunct="1">
        <a:defRPr sz="1457" kern="1200">
          <a:solidFill>
            <a:schemeClr val="tx1"/>
          </a:solidFill>
          <a:latin typeface="+mn-lt"/>
          <a:ea typeface="+mn-ea"/>
          <a:cs typeface="+mn-cs"/>
        </a:defRPr>
      </a:lvl2pPr>
      <a:lvl3pPr marL="740184" algn="l" defTabSz="740184" rtl="0" eaLnBrk="1" latinLnBrk="0" hangingPunct="1">
        <a:defRPr sz="1457" kern="1200">
          <a:solidFill>
            <a:schemeClr val="tx1"/>
          </a:solidFill>
          <a:latin typeface="+mn-lt"/>
          <a:ea typeface="+mn-ea"/>
          <a:cs typeface="+mn-cs"/>
        </a:defRPr>
      </a:lvl3pPr>
      <a:lvl4pPr marL="1110276" algn="l" defTabSz="740184" rtl="0" eaLnBrk="1" latinLnBrk="0" hangingPunct="1">
        <a:defRPr sz="1457" kern="1200">
          <a:solidFill>
            <a:schemeClr val="tx1"/>
          </a:solidFill>
          <a:latin typeface="+mn-lt"/>
          <a:ea typeface="+mn-ea"/>
          <a:cs typeface="+mn-cs"/>
        </a:defRPr>
      </a:lvl4pPr>
      <a:lvl5pPr marL="1480368" algn="l" defTabSz="740184" rtl="0" eaLnBrk="1" latinLnBrk="0" hangingPunct="1">
        <a:defRPr sz="1457" kern="1200">
          <a:solidFill>
            <a:schemeClr val="tx1"/>
          </a:solidFill>
          <a:latin typeface="+mn-lt"/>
          <a:ea typeface="+mn-ea"/>
          <a:cs typeface="+mn-cs"/>
        </a:defRPr>
      </a:lvl5pPr>
      <a:lvl6pPr marL="1850460" algn="l" defTabSz="740184" rtl="0" eaLnBrk="1" latinLnBrk="0" hangingPunct="1">
        <a:defRPr sz="1457" kern="1200">
          <a:solidFill>
            <a:schemeClr val="tx1"/>
          </a:solidFill>
          <a:latin typeface="+mn-lt"/>
          <a:ea typeface="+mn-ea"/>
          <a:cs typeface="+mn-cs"/>
        </a:defRPr>
      </a:lvl6pPr>
      <a:lvl7pPr marL="2220552" algn="l" defTabSz="740184" rtl="0" eaLnBrk="1" latinLnBrk="0" hangingPunct="1">
        <a:defRPr sz="1457" kern="1200">
          <a:solidFill>
            <a:schemeClr val="tx1"/>
          </a:solidFill>
          <a:latin typeface="+mn-lt"/>
          <a:ea typeface="+mn-ea"/>
          <a:cs typeface="+mn-cs"/>
        </a:defRPr>
      </a:lvl7pPr>
      <a:lvl8pPr marL="2590644" algn="l" defTabSz="740184" rtl="0" eaLnBrk="1" latinLnBrk="0" hangingPunct="1">
        <a:defRPr sz="1457" kern="1200">
          <a:solidFill>
            <a:schemeClr val="tx1"/>
          </a:solidFill>
          <a:latin typeface="+mn-lt"/>
          <a:ea typeface="+mn-ea"/>
          <a:cs typeface="+mn-cs"/>
        </a:defRPr>
      </a:lvl8pPr>
      <a:lvl9pPr marL="2960736" algn="l" defTabSz="740184" rtl="0" eaLnBrk="1" latinLnBrk="0" hangingPunct="1">
        <a:defRPr sz="14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86" y="1201356"/>
            <a:ext cx="1677801" cy="1677801"/>
          </a:xfrm>
          <a:prstGeom prst="rect">
            <a:avLst/>
          </a:prstGeom>
        </p:spPr>
      </p:pic>
      <p:sp>
        <p:nvSpPr>
          <p:cNvPr id="4" name="Organigramme : Entrée manuelle 3">
            <a:extLst>
              <a:ext uri="{FF2B5EF4-FFF2-40B4-BE49-F238E27FC236}">
                <a16:creationId xmlns:a16="http://schemas.microsoft.com/office/drawing/2014/main" id="{5CF3D633-3123-4EE3-B30F-74B763F469DE}"/>
              </a:ext>
            </a:extLst>
          </p:cNvPr>
          <p:cNvSpPr/>
          <p:nvPr/>
        </p:nvSpPr>
        <p:spPr>
          <a:xfrm>
            <a:off x="0" y="9673388"/>
            <a:ext cx="7567682" cy="134060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157"/>
              <a:gd name="connsiteY0" fmla="*/ 4699 h 10000"/>
              <a:gd name="connsiteX1" fmla="*/ 10157 w 10157"/>
              <a:gd name="connsiteY1" fmla="*/ 0 h 10000"/>
              <a:gd name="connsiteX2" fmla="*/ 10157 w 10157"/>
              <a:gd name="connsiteY2" fmla="*/ 10000 h 10000"/>
              <a:gd name="connsiteX3" fmla="*/ 157 w 10157"/>
              <a:gd name="connsiteY3" fmla="*/ 10000 h 10000"/>
              <a:gd name="connsiteX4" fmla="*/ 0 w 10157"/>
              <a:gd name="connsiteY4" fmla="*/ 4699 h 10000"/>
              <a:gd name="connsiteX0" fmla="*/ 16 w 10016"/>
              <a:gd name="connsiteY0" fmla="*/ 4699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16 w 10016"/>
              <a:gd name="connsiteY4" fmla="*/ 4699 h 10000"/>
              <a:gd name="connsiteX0" fmla="*/ 0 w 10017"/>
              <a:gd name="connsiteY0" fmla="*/ 4699 h 10000"/>
              <a:gd name="connsiteX1" fmla="*/ 10017 w 10017"/>
              <a:gd name="connsiteY1" fmla="*/ 0 h 10000"/>
              <a:gd name="connsiteX2" fmla="*/ 10017 w 10017"/>
              <a:gd name="connsiteY2" fmla="*/ 10000 h 10000"/>
              <a:gd name="connsiteX3" fmla="*/ 17 w 10017"/>
              <a:gd name="connsiteY3" fmla="*/ 10000 h 10000"/>
              <a:gd name="connsiteX4" fmla="*/ 0 w 10017"/>
              <a:gd name="connsiteY4" fmla="*/ 46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0">
                <a:moveTo>
                  <a:pt x="0" y="4699"/>
                </a:moveTo>
                <a:lnTo>
                  <a:pt x="10017" y="0"/>
                </a:lnTo>
                <a:lnTo>
                  <a:pt x="10017" y="10000"/>
                </a:lnTo>
                <a:lnTo>
                  <a:pt x="17" y="10000"/>
                </a:lnTo>
                <a:cubicBezTo>
                  <a:pt x="-35" y="8233"/>
                  <a:pt x="52" y="6466"/>
                  <a:pt x="0" y="4699"/>
                </a:cubicBezTo>
                <a:close/>
              </a:path>
            </a:pathLst>
          </a:custGeom>
          <a:solidFill>
            <a:srgbClr val="2B7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172D856-26A1-4B37-B6EC-6A44841ACF54}"/>
              </a:ext>
            </a:extLst>
          </p:cNvPr>
          <p:cNvSpPr txBox="1"/>
          <p:nvPr/>
        </p:nvSpPr>
        <p:spPr>
          <a:xfrm>
            <a:off x="2990349" y="2532345"/>
            <a:ext cx="4007607" cy="451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39200"/>
                </a:solidFill>
                <a:latin typeface="ITC Avant Garde Gothic" pitchFamily="50" charset="0"/>
              </a:rPr>
              <a:t>Contexte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050" dirty="0">
              <a:solidFill>
                <a:schemeClr val="tx1">
                  <a:lumMod val="65000"/>
                  <a:lumOff val="35000"/>
                </a:schemeClr>
              </a:solidFill>
              <a:latin typeface="ITC Avant Garde Std Cn" panose="020B07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38AEE5-6C6C-49B5-8106-E0B09617A6A6}"/>
              </a:ext>
            </a:extLst>
          </p:cNvPr>
          <p:cNvSpPr/>
          <p:nvPr/>
        </p:nvSpPr>
        <p:spPr>
          <a:xfrm>
            <a:off x="331305" y="834887"/>
            <a:ext cx="2507485" cy="7105955"/>
          </a:xfrm>
          <a:prstGeom prst="rect">
            <a:avLst/>
          </a:prstGeom>
          <a:noFill/>
          <a:ln w="47625">
            <a:solidFill>
              <a:srgbClr val="B1C9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A0BAE1D-FD52-4D25-8E46-D8641916EE17}"/>
              </a:ext>
            </a:extLst>
          </p:cNvPr>
          <p:cNvSpPr txBox="1"/>
          <p:nvPr/>
        </p:nvSpPr>
        <p:spPr>
          <a:xfrm>
            <a:off x="3068516" y="5361506"/>
            <a:ext cx="403014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39200"/>
                </a:solidFill>
                <a:latin typeface="ITC Avant Garde Gothic" pitchFamily="50" charset="0"/>
              </a:rPr>
              <a:t> </a:t>
            </a:r>
          </a:p>
          <a:p>
            <a:pPr algn="just"/>
            <a:r>
              <a:rPr lang="fr-FR" sz="1200" b="1" dirty="0">
                <a:solidFill>
                  <a:srgbClr val="F39200"/>
                </a:solidFill>
                <a:latin typeface="ITC Avant Garde Gothic" pitchFamily="50" charset="0"/>
              </a:rPr>
              <a:t>Objectifs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050" dirty="0">
              <a:solidFill>
                <a:schemeClr val="tx1">
                  <a:lumMod val="65000"/>
                  <a:lumOff val="35000"/>
                </a:schemeClr>
              </a:solidFill>
              <a:latin typeface="ITC Avant Garde Std Cn" panose="020B0606020202020204" pitchFamily="34" charset="0"/>
            </a:endParaRPr>
          </a:p>
        </p:txBody>
      </p:sp>
      <p:sp>
        <p:nvSpPr>
          <p:cNvPr id="5" name="Organigramme : Entrée manuelle 4">
            <a:extLst>
              <a:ext uri="{FF2B5EF4-FFF2-40B4-BE49-F238E27FC236}">
                <a16:creationId xmlns:a16="http://schemas.microsoft.com/office/drawing/2014/main" id="{0CA60D35-D2DF-4D3B-A564-03AC90BAD191}"/>
              </a:ext>
            </a:extLst>
          </p:cNvPr>
          <p:cNvSpPr/>
          <p:nvPr/>
        </p:nvSpPr>
        <p:spPr>
          <a:xfrm rot="10800000" flipH="1">
            <a:off x="61044" y="29639"/>
            <a:ext cx="7559676" cy="1525817"/>
          </a:xfrm>
          <a:prstGeom prst="flowChartManualInpu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9E40940-57E9-47F1-9A27-E3D231BFA40B}"/>
              </a:ext>
            </a:extLst>
          </p:cNvPr>
          <p:cNvSpPr txBox="1"/>
          <p:nvPr/>
        </p:nvSpPr>
        <p:spPr>
          <a:xfrm>
            <a:off x="331305" y="1453017"/>
            <a:ext cx="2507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B1C93E"/>
                </a:solidFill>
                <a:latin typeface="ITC Avant Garde Std Md" panose="020B0802020202020204" pitchFamily="34" charset="0"/>
              </a:rPr>
              <a:t>Fiche d’identité</a:t>
            </a:r>
          </a:p>
          <a:p>
            <a:pPr algn="ctr"/>
            <a:r>
              <a:rPr lang="fr-FR" sz="1600" b="1" dirty="0">
                <a:solidFill>
                  <a:srgbClr val="B1C93E"/>
                </a:solidFill>
                <a:latin typeface="ITC Avant Garde Std Md" panose="020B0802020202020204" pitchFamily="34" charset="0"/>
              </a:rPr>
              <a:t>De l’initiative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78C3117-CE22-42BD-B2C4-32408BA525DD}"/>
              </a:ext>
            </a:extLst>
          </p:cNvPr>
          <p:cNvSpPr txBox="1"/>
          <p:nvPr/>
        </p:nvSpPr>
        <p:spPr>
          <a:xfrm>
            <a:off x="443780" y="2046659"/>
            <a:ext cx="2156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B1C93E"/>
                </a:solidFill>
                <a:latin typeface="ITC Avant Garde Std Cn" panose="020B0706020202020204" pitchFamily="34" charset="0"/>
              </a:rPr>
              <a:t>STRUCTURE PILOTE</a:t>
            </a:r>
          </a:p>
          <a:p>
            <a:endParaRPr lang="fr-FR" sz="1100" b="1" dirty="0">
              <a:solidFill>
                <a:srgbClr val="B1C93E"/>
              </a:solidFill>
              <a:latin typeface="ITC Avant Garde Std Cn" panose="020B0706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EF98607-5F6F-45B1-B710-46D8B8F24556}"/>
              </a:ext>
            </a:extLst>
          </p:cNvPr>
          <p:cNvSpPr txBox="1"/>
          <p:nvPr/>
        </p:nvSpPr>
        <p:spPr>
          <a:xfrm>
            <a:off x="474439" y="2676051"/>
            <a:ext cx="22576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B1C93E"/>
                </a:solidFill>
                <a:latin typeface="ITC Avant Garde Std Cn" panose="020B0706020202020204" pitchFamily="34" charset="0"/>
              </a:rPr>
              <a:t>TERRITOIRE D’INTERVENTION</a:t>
            </a:r>
          </a:p>
          <a:p>
            <a:endParaRPr lang="fr-FR" sz="1100" dirty="0">
              <a:latin typeface="ITC Avant Garde Std Cn" panose="020B0706020202020204" pitchFamily="34" charset="0"/>
            </a:endParaRPr>
          </a:p>
          <a:p>
            <a:endParaRPr lang="fr-FR" sz="1100" b="1" dirty="0">
              <a:solidFill>
                <a:srgbClr val="B1C93E"/>
              </a:solidFill>
              <a:latin typeface="ITC Avant Garde Std Cn" panose="020B0706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08B9FC3-F243-4C1F-BA21-247E0F8A01AD}"/>
              </a:ext>
            </a:extLst>
          </p:cNvPr>
          <p:cNvSpPr txBox="1"/>
          <p:nvPr/>
        </p:nvSpPr>
        <p:spPr>
          <a:xfrm>
            <a:off x="525010" y="6628050"/>
            <a:ext cx="215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B1C93E"/>
                </a:solidFill>
                <a:latin typeface="ITC Avant Garde Std Cn" panose="020B0706020202020204" pitchFamily="34" charset="0"/>
              </a:rPr>
              <a:t>PARTENAIRES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1050" dirty="0">
              <a:solidFill>
                <a:schemeClr val="tx1">
                  <a:lumMod val="65000"/>
                  <a:lumOff val="35000"/>
                </a:schemeClr>
              </a:solidFill>
              <a:latin typeface="ITC Avant Garde Std Cn" panose="020B0606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Cn" panose="020B0606020202020204" pitchFamily="34" charset="0"/>
              </a:rPr>
              <a:t>…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370A1E9-D983-46E2-B313-E1915CF5FD62}"/>
              </a:ext>
            </a:extLst>
          </p:cNvPr>
          <p:cNvSpPr txBox="1"/>
          <p:nvPr/>
        </p:nvSpPr>
        <p:spPr>
          <a:xfrm>
            <a:off x="575582" y="4643008"/>
            <a:ext cx="215646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B1C93E"/>
                </a:solidFill>
                <a:latin typeface="ITC Avant Garde Std Cn" panose="020B0706020202020204" pitchFamily="34" charset="0"/>
              </a:rPr>
              <a:t>MILIEUX</a:t>
            </a:r>
            <a:r>
              <a:rPr lang="fr-FR" sz="1200" b="1" dirty="0">
                <a:solidFill>
                  <a:srgbClr val="F39200"/>
                </a:solidFill>
                <a:latin typeface="ITC Avant Garde Std Cn" panose="020B0706020202020204" pitchFamily="34" charset="0"/>
              </a:rPr>
              <a:t> </a:t>
            </a:r>
            <a:r>
              <a:rPr lang="fr-FR" sz="1100" b="1" dirty="0">
                <a:solidFill>
                  <a:srgbClr val="B1C93E"/>
                </a:solidFill>
                <a:latin typeface="ITC Avant Garde Std Cn" panose="020B0706020202020204" pitchFamily="34" charset="0"/>
              </a:rPr>
              <a:t>CONCERNES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schemeClr val="tx1">
                  <a:lumMod val="65000"/>
                  <a:lumOff val="35000"/>
                </a:schemeClr>
              </a:solidFill>
              <a:latin typeface="ITC Avant Garde Std Cn" panose="020B0606020202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FCD9DD9-6EC7-4F88-B20F-61AE4D415A99}"/>
              </a:ext>
            </a:extLst>
          </p:cNvPr>
          <p:cNvSpPr txBox="1"/>
          <p:nvPr/>
        </p:nvSpPr>
        <p:spPr>
          <a:xfrm>
            <a:off x="506519" y="5672762"/>
            <a:ext cx="2156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B1C93E"/>
                </a:solidFill>
                <a:latin typeface="ITC Avant Garde Std Cn" panose="020B0706020202020204" pitchFamily="34" charset="0"/>
              </a:rPr>
              <a:t>AXE DE LA STRATEGIE REGIONALE DE BIODIVERSITE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Cn" panose="020B0706020202020204" pitchFamily="34" charset="0"/>
              </a:rPr>
              <a:t>Axe stratégique B: reconquérir les milieux dégradés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879B37E-10F2-491C-91B9-746799400B16}"/>
              </a:ext>
            </a:extLst>
          </p:cNvPr>
          <p:cNvSpPr txBox="1"/>
          <p:nvPr/>
        </p:nvSpPr>
        <p:spPr>
          <a:xfrm>
            <a:off x="2980843" y="6546514"/>
            <a:ext cx="409284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39200"/>
                </a:solidFill>
                <a:latin typeface="ITC Avant Garde Gothic" pitchFamily="50" charset="0"/>
              </a:rPr>
              <a:t>Actions mises en œuvre</a:t>
            </a:r>
          </a:p>
          <a:p>
            <a:pPr marL="171450" indent="-17145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altLang="fr-FR" sz="1050" dirty="0">
              <a:solidFill>
                <a:schemeClr val="tx1">
                  <a:lumMod val="65000"/>
                  <a:lumOff val="35000"/>
                </a:schemeClr>
              </a:solidFill>
              <a:latin typeface="ITC Avant Garde Std Cn" panose="020B0606020202020204" pitchFamily="34" charset="0"/>
            </a:endParaRPr>
          </a:p>
        </p:txBody>
      </p:sp>
      <p:sp>
        <p:nvSpPr>
          <p:cNvPr id="37" name="Zone de texte 7">
            <a:extLst>
              <a:ext uri="{FF2B5EF4-FFF2-40B4-BE49-F238E27FC236}">
                <a16:creationId xmlns:a16="http://schemas.microsoft.com/office/drawing/2014/main" id="{5A29FDD0-788B-4CF3-B288-45B580A2B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07" y="12832"/>
            <a:ext cx="6183796" cy="94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900"/>
              </a:spcAft>
            </a:pPr>
            <a:r>
              <a:rPr lang="fr-FR" altLang="fr-FR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Fiche retour d’expérience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Intitulé du projet</a:t>
            </a:r>
          </a:p>
        </p:txBody>
      </p:sp>
      <p:sp>
        <p:nvSpPr>
          <p:cNvPr id="38" name="Zone de texte 16">
            <a:extLst>
              <a:ext uri="{FF2B5EF4-FFF2-40B4-BE49-F238E27FC236}">
                <a16:creationId xmlns:a16="http://schemas.microsoft.com/office/drawing/2014/main" id="{75F53A6B-F2EE-4C30-BADD-5EC80A030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805" y="10181803"/>
            <a:ext cx="3973434" cy="958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00" b="1" dirty="0">
                <a:solidFill>
                  <a:srgbClr val="F39200"/>
                </a:solidFill>
                <a:latin typeface="ITC Avant Garde Std Bk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DU PORTEUR</a:t>
            </a:r>
            <a:endParaRPr lang="fr-FR" altLang="fr-FR" sz="1000" dirty="0">
              <a:solidFill>
                <a:srgbClr val="F39200"/>
              </a:solidFill>
              <a:latin typeface="ITC Avant Garde Std Bk" panose="020B0502020202020204" pitchFamily="34" charset="0"/>
            </a:endParaRP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900" b="1" dirty="0">
              <a:solidFill>
                <a:schemeClr val="bg1"/>
              </a:solidFill>
              <a:latin typeface="ITC Avant Garde Std Cn" panose="020B06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661293" y="8401798"/>
            <a:ext cx="2181795" cy="2181795"/>
            <a:chOff x="4845285" y="7605618"/>
            <a:chExt cx="2181795" cy="2181795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66333332-9C6A-4281-A69D-4F634669F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285" y="7605618"/>
              <a:ext cx="2181795" cy="2181795"/>
            </a:xfrm>
            <a:prstGeom prst="rect">
              <a:avLst/>
            </a:prstGeom>
          </p:spPr>
        </p:pic>
        <p:grpSp>
          <p:nvGrpSpPr>
            <p:cNvPr id="17" name="Groupe 16"/>
            <p:cNvGrpSpPr/>
            <p:nvPr/>
          </p:nvGrpSpPr>
          <p:grpSpPr>
            <a:xfrm>
              <a:off x="5188778" y="8238529"/>
              <a:ext cx="1494809" cy="1266430"/>
              <a:chOff x="5188778" y="8238529"/>
              <a:chExt cx="1494809" cy="1266430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7522078-7995-42DC-B165-965B38373E69}"/>
                  </a:ext>
                </a:extLst>
              </p:cNvPr>
              <p:cNvSpPr txBox="1"/>
              <p:nvPr/>
            </p:nvSpPr>
            <p:spPr>
              <a:xfrm>
                <a:off x="5407533" y="8238529"/>
                <a:ext cx="1057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>
                    <a:solidFill>
                      <a:schemeClr val="bg1"/>
                    </a:solidFill>
                    <a:latin typeface="ITC Avant Garde Std Cn" panose="020B0706020202020204" pitchFamily="34" charset="0"/>
                  </a:rPr>
                  <a:t>DUREE</a:t>
                </a:r>
              </a:p>
              <a:p>
                <a:pPr algn="ctr"/>
                <a:endParaRPr lang="fr-FR" sz="1200" b="1" dirty="0">
                  <a:solidFill>
                    <a:schemeClr val="bg1"/>
                  </a:solidFill>
                  <a:latin typeface="ITC Avant Garde Std Cn" panose="020B0706020202020204" pitchFamily="34" charset="0"/>
                </a:endParaRP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767F286E-39EF-4370-8314-2B2468CCDD86}"/>
                  </a:ext>
                </a:extLst>
              </p:cNvPr>
              <p:cNvSpPr txBox="1"/>
              <p:nvPr/>
            </p:nvSpPr>
            <p:spPr>
              <a:xfrm>
                <a:off x="5188778" y="8797073"/>
                <a:ext cx="14948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>
                    <a:solidFill>
                      <a:schemeClr val="bg1"/>
                    </a:solidFill>
                    <a:latin typeface="ITC Avant Garde Std Cn" panose="020B0706020202020204" pitchFamily="34" charset="0"/>
                  </a:rPr>
                  <a:t>COÜT DU PROJET</a:t>
                </a:r>
              </a:p>
              <a:p>
                <a:pPr algn="ctr"/>
                <a:endParaRPr lang="fr-FR" sz="1200" b="1" dirty="0">
                  <a:solidFill>
                    <a:schemeClr val="bg1"/>
                  </a:solidFill>
                  <a:latin typeface="ITC Avant Garde Std Cn" panose="020B0706020202020204" pitchFamily="34" charset="0"/>
                </a:endParaRPr>
              </a:p>
              <a:p>
                <a:endParaRPr lang="fr-FR" sz="1600" dirty="0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506519" y="3243328"/>
            <a:ext cx="2156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B1C93E"/>
                </a:solidFill>
                <a:latin typeface="ITC Avant Garde Std Cn" panose="020B0706020202020204" pitchFamily="34" charset="0"/>
              </a:rPr>
              <a:t>TYPE D’ACTION</a:t>
            </a:r>
          </a:p>
          <a:p>
            <a:endParaRPr lang="fr-FR" sz="1050" dirty="0">
              <a:solidFill>
                <a:schemeClr val="tx1">
                  <a:lumMod val="65000"/>
                  <a:lumOff val="35000"/>
                </a:schemeClr>
              </a:solidFill>
              <a:latin typeface="ITC Avant Garde Std Cn" panose="020B0706020202020204" pitchFamily="34" charset="0"/>
            </a:endParaRPr>
          </a:p>
          <a:p>
            <a:endParaRPr lang="fr-FR" sz="1050" dirty="0">
              <a:solidFill>
                <a:schemeClr val="tx1">
                  <a:lumMod val="65000"/>
                  <a:lumOff val="35000"/>
                </a:schemeClr>
              </a:solidFill>
              <a:latin typeface="ITC Avant Garde Std Cn" panose="020B0706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7740" y="5231074"/>
            <a:ext cx="21564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B1C93E"/>
                </a:solidFill>
                <a:latin typeface="ITC Avant Garde Std Cn" panose="020B0706020202020204" pitchFamily="34" charset="0"/>
              </a:rPr>
              <a:t>PROGRAMME, DISPOSITIF ou LABEL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Cn" panose="020B0706020202020204" pitchFamily="34" charset="0"/>
              </a:rPr>
              <a:t>Trame verte et bleue</a:t>
            </a:r>
          </a:p>
          <a:p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latin typeface="ITC Avant Garde Std Cn" panose="020B0706020202020204" pitchFamily="34" charset="0"/>
            </a:endParaRPr>
          </a:p>
          <a:p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latin typeface="ITC Avant Garde Std Cn" panose="020B0706020202020204" pitchFamily="34" charset="0"/>
            </a:endParaRPr>
          </a:p>
          <a:p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latin typeface="ITC Avant Garde Std Cn" panose="020B0706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38739" y="905166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>
              <a:latin typeface="ITC Avant Garde Std Cn" panose="020B0706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35" y="502671"/>
            <a:ext cx="2029674" cy="202967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56" y="8222876"/>
            <a:ext cx="2211583" cy="221158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701638" y="1206527"/>
            <a:ext cx="1496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0070C0"/>
                </a:solidFill>
                <a:latin typeface="ITC Avant Garde Std Cn" panose="020B0606020202020204" pitchFamily="34" charset="0"/>
              </a:rPr>
              <a:t>CHIFFRES CLES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370A1E9-D983-46E2-B313-E1915CF5FD62}"/>
              </a:ext>
            </a:extLst>
          </p:cNvPr>
          <p:cNvSpPr txBox="1"/>
          <p:nvPr/>
        </p:nvSpPr>
        <p:spPr>
          <a:xfrm>
            <a:off x="517740" y="3993541"/>
            <a:ext cx="215646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B1C93E"/>
                </a:solidFill>
                <a:latin typeface="ITC Avant Garde Std Cn" panose="020B0706020202020204" pitchFamily="34" charset="0"/>
              </a:rPr>
              <a:t>ECHELLE D’ACTION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50" b="1" dirty="0">
              <a:solidFill>
                <a:schemeClr val="tx1">
                  <a:lumMod val="65000"/>
                  <a:lumOff val="35000"/>
                </a:schemeClr>
              </a:solidFill>
              <a:latin typeface="ITC Avant Garde Std Cn" panose="020B07060202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674651" y="1464052"/>
            <a:ext cx="1496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050" dirty="0">
              <a:solidFill>
                <a:schemeClr val="tx1">
                  <a:lumMod val="65000"/>
                  <a:lumOff val="35000"/>
                </a:schemeClr>
              </a:solidFill>
              <a:latin typeface="ITC Avant Garde Std Cn" panose="020B07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7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DDF182-C1EC-4A1E-BC19-981315467CF1}"/>
              </a:ext>
            </a:extLst>
          </p:cNvPr>
          <p:cNvSpPr/>
          <p:nvPr/>
        </p:nvSpPr>
        <p:spPr>
          <a:xfrm>
            <a:off x="238539" y="8666922"/>
            <a:ext cx="2398644" cy="622852"/>
          </a:xfrm>
          <a:prstGeom prst="rect">
            <a:avLst/>
          </a:prstGeom>
          <a:solidFill>
            <a:srgbClr val="B1C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073F06-CCEC-4EEC-A202-4B4F920B8680}"/>
              </a:ext>
            </a:extLst>
          </p:cNvPr>
          <p:cNvSpPr/>
          <p:nvPr/>
        </p:nvSpPr>
        <p:spPr>
          <a:xfrm>
            <a:off x="637953" y="1208226"/>
            <a:ext cx="5079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rgbClr val="F39200"/>
                </a:solidFill>
                <a:latin typeface="ITC Avant Garde Gothic" pitchFamily="50" charset="0"/>
              </a:rPr>
              <a:t>Bilans et résultats </a:t>
            </a:r>
            <a:endParaRPr lang="fr-FR" altLang="fr-FR" sz="1050" dirty="0">
              <a:solidFill>
                <a:schemeClr val="tx1">
                  <a:lumMod val="65000"/>
                  <a:lumOff val="35000"/>
                </a:schemeClr>
              </a:solidFill>
              <a:latin typeface="ITC Avant Garde Std Cn" panose="020B0706020202020204" pitchFamily="34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000" b="1" dirty="0">
              <a:solidFill>
                <a:schemeClr val="tx1">
                  <a:lumMod val="65000"/>
                  <a:lumOff val="35000"/>
                </a:schemeClr>
              </a:solidFill>
              <a:latin typeface="ITC Avant Garde Std Cn" panose="020B0606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0C61C0-41F9-4768-A669-6CADEE36C209}"/>
              </a:ext>
            </a:extLst>
          </p:cNvPr>
          <p:cNvSpPr/>
          <p:nvPr/>
        </p:nvSpPr>
        <p:spPr>
          <a:xfrm>
            <a:off x="533697" y="4449819"/>
            <a:ext cx="6230531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rgbClr val="F39200"/>
                </a:solidFill>
                <a:latin typeface="ITC Avant Garde Gothic" pitchFamily="50" charset="0"/>
              </a:rPr>
              <a:t>Enseignements à tirer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050" dirty="0">
              <a:solidFill>
                <a:schemeClr val="tx1">
                  <a:lumMod val="65000"/>
                  <a:lumOff val="35000"/>
                </a:schemeClr>
              </a:solidFill>
              <a:latin typeface="ITC Avant Garde Std Cn" panose="020B07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200" dirty="0">
              <a:solidFill>
                <a:srgbClr val="2B709E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Zone de texte 15">
            <a:extLst>
              <a:ext uri="{FF2B5EF4-FFF2-40B4-BE49-F238E27FC236}">
                <a16:creationId xmlns:a16="http://schemas.microsoft.com/office/drawing/2014/main" id="{D31E16C0-5E96-4421-991F-6C07E004C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44" y="6047378"/>
            <a:ext cx="6230531" cy="73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rgbClr val="F39200"/>
                </a:solidFill>
                <a:latin typeface="ITC Avant Garde Gothic" pitchFamily="50" charset="0"/>
              </a:rPr>
              <a:t>Communication sur le projet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937" y="5069799"/>
            <a:ext cx="6410547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rgbClr val="F39200"/>
                </a:solidFill>
                <a:latin typeface="ITC Avant Garde Gothic" pitchFamily="50" charset="0"/>
              </a:rPr>
              <a:t>Conseils, pistes d’amélioration et perspectives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altLang="fr-FR" sz="1050" dirty="0">
              <a:solidFill>
                <a:schemeClr val="tx1">
                  <a:lumMod val="65000"/>
                  <a:lumOff val="35000"/>
                </a:schemeClr>
              </a:solidFill>
              <a:latin typeface="ITC Avant Garde Std Cn" panose="020B07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altLang="fr-FR" sz="1200" b="1" dirty="0">
              <a:solidFill>
                <a:srgbClr val="F39200"/>
              </a:solidFill>
              <a:latin typeface="ITC Avant Garde Gothic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970520"/>
            <a:ext cx="7559675" cy="270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 flipH="1">
            <a:off x="-16043" y="9538892"/>
            <a:ext cx="7575717" cy="1164003"/>
          </a:xfrm>
          <a:custGeom>
            <a:avLst/>
            <a:gdLst>
              <a:gd name="connsiteX0" fmla="*/ 0 w 7559749"/>
              <a:gd name="connsiteY0" fmla="*/ 0 h 1456660"/>
              <a:gd name="connsiteX1" fmla="*/ 7559749 w 7559749"/>
              <a:gd name="connsiteY1" fmla="*/ 499730 h 1456660"/>
              <a:gd name="connsiteX2" fmla="*/ 7559749 w 7559749"/>
              <a:gd name="connsiteY2" fmla="*/ 1456660 h 1456660"/>
              <a:gd name="connsiteX3" fmla="*/ 21266 w 7559749"/>
              <a:gd name="connsiteY3" fmla="*/ 1446028 h 1456660"/>
              <a:gd name="connsiteX4" fmla="*/ 0 w 7559749"/>
              <a:gd name="connsiteY4" fmla="*/ 0 h 14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9749" h="1456660">
                <a:moveTo>
                  <a:pt x="0" y="0"/>
                </a:moveTo>
                <a:lnTo>
                  <a:pt x="7559749" y="499730"/>
                </a:lnTo>
                <a:lnTo>
                  <a:pt x="7559749" y="1456660"/>
                </a:lnTo>
                <a:lnTo>
                  <a:pt x="21266" y="1446028"/>
                </a:lnTo>
                <a:lnTo>
                  <a:pt x="0" y="0"/>
                </a:lnTo>
                <a:close/>
              </a:path>
            </a:pathLst>
          </a:cu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age de garde biodiversit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61" b="4424"/>
          <a:stretch>
            <a:fillRect/>
          </a:stretch>
        </p:blipFill>
        <p:spPr bwMode="auto">
          <a:xfrm>
            <a:off x="0" y="10003121"/>
            <a:ext cx="7559675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06686" y="-77405"/>
            <a:ext cx="3052989" cy="1100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 flipV="1">
            <a:off x="-34641" y="-71080"/>
            <a:ext cx="7594316" cy="1164003"/>
          </a:xfrm>
          <a:custGeom>
            <a:avLst/>
            <a:gdLst>
              <a:gd name="connsiteX0" fmla="*/ 0 w 7559749"/>
              <a:gd name="connsiteY0" fmla="*/ 0 h 1456660"/>
              <a:gd name="connsiteX1" fmla="*/ 7559749 w 7559749"/>
              <a:gd name="connsiteY1" fmla="*/ 499730 h 1456660"/>
              <a:gd name="connsiteX2" fmla="*/ 7559749 w 7559749"/>
              <a:gd name="connsiteY2" fmla="*/ 1456660 h 1456660"/>
              <a:gd name="connsiteX3" fmla="*/ 21266 w 7559749"/>
              <a:gd name="connsiteY3" fmla="*/ 1446028 h 1456660"/>
              <a:gd name="connsiteX4" fmla="*/ 0 w 7559749"/>
              <a:gd name="connsiteY4" fmla="*/ 0 h 14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9749" h="1456660">
                <a:moveTo>
                  <a:pt x="0" y="0"/>
                </a:moveTo>
                <a:lnTo>
                  <a:pt x="7559749" y="499730"/>
                </a:lnTo>
                <a:lnTo>
                  <a:pt x="7559749" y="1456660"/>
                </a:lnTo>
                <a:lnTo>
                  <a:pt x="21266" y="1446028"/>
                </a:lnTo>
                <a:lnTo>
                  <a:pt x="0" y="0"/>
                </a:lnTo>
                <a:close/>
              </a:path>
            </a:pathLst>
          </a:custGeom>
          <a:solidFill>
            <a:srgbClr val="2B7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 descr="2007-GE-charte-biodiversite-28a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t="30644" r="33620" b="30818"/>
          <a:stretch>
            <a:fillRect/>
          </a:stretch>
        </p:blipFill>
        <p:spPr bwMode="auto">
          <a:xfrm rot="5400000">
            <a:off x="6051100" y="8764955"/>
            <a:ext cx="1156581" cy="116838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2098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Biodiversité">
      <a:dk1>
        <a:srgbClr val="262626"/>
      </a:dk1>
      <a:lt1>
        <a:sysClr val="window" lastClr="FFFFFF"/>
      </a:lt1>
      <a:dk2>
        <a:srgbClr val="404040"/>
      </a:dk2>
      <a:lt2>
        <a:srgbClr val="FFFFFF"/>
      </a:lt2>
      <a:accent1>
        <a:srgbClr val="6C9927"/>
      </a:accent1>
      <a:accent2>
        <a:srgbClr val="AFCA0A"/>
      </a:accent2>
      <a:accent3>
        <a:srgbClr val="FFD400"/>
      </a:accent3>
      <a:accent4>
        <a:srgbClr val="6FC3EE"/>
      </a:accent4>
      <a:accent5>
        <a:srgbClr val="0072B2"/>
      </a:accent5>
      <a:accent6>
        <a:srgbClr val="F39200"/>
      </a:accent6>
      <a:hlink>
        <a:srgbClr val="6C9927"/>
      </a:hlink>
      <a:folHlink>
        <a:srgbClr val="AFCA0A"/>
      </a:folHlink>
    </a:clrScheme>
    <a:fontScheme name="SRB">
      <a:majorFont>
        <a:latin typeface="ITC Avant Garde Std Bk"/>
        <a:ea typeface=""/>
        <a:cs typeface=""/>
      </a:majorFont>
      <a:minorFont>
        <a:latin typeface="ITC Avant Garde Std Bk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PT" id="{8BD707B7-85A3-44FB-8266-FB431753162F}" vid="{6554004E-3BD8-4C5A-A2D5-33AA779ED18F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0155BBF54A841BE3E862E9648C53A" ma:contentTypeVersion="11" ma:contentTypeDescription="Create a new document." ma:contentTypeScope="" ma:versionID="4da9eeb57210720f8d3539b17147dc52">
  <xsd:schema xmlns:xsd="http://www.w3.org/2001/XMLSchema" xmlns:xs="http://www.w3.org/2001/XMLSchema" xmlns:p="http://schemas.microsoft.com/office/2006/metadata/properties" xmlns:ns3="fe1c3868-0013-42fa-b5de-825e5a86ed78" xmlns:ns4="9d647ca1-f855-4f95-9dab-1b6bacbf979a" targetNamespace="http://schemas.microsoft.com/office/2006/metadata/properties" ma:root="true" ma:fieldsID="6034ce7294efcf3c729e534cdb758b0c" ns3:_="" ns4:_="">
    <xsd:import namespace="fe1c3868-0013-42fa-b5de-825e5a86ed78"/>
    <xsd:import namespace="9d647ca1-f855-4f95-9dab-1b6bacbf97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c3868-0013-42fa-b5de-825e5a86ed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47ca1-f855-4f95-9dab-1b6bacbf979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8D9DC8-229B-4F34-84A1-B55455C0A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1c3868-0013-42fa-b5de-825e5a86ed78"/>
    <ds:schemaRef ds:uri="9d647ca1-f855-4f95-9dab-1b6bacbf9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289B26-76A2-45D9-BA88-548B26C81F5D}">
  <ds:schemaRefs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9d647ca1-f855-4f95-9dab-1b6bacbf979a"/>
    <ds:schemaRef ds:uri="http://schemas.microsoft.com/office/2006/documentManagement/types"/>
    <ds:schemaRef ds:uri="fe1c3868-0013-42fa-b5de-825e5a86ed78"/>
    <ds:schemaRef ds:uri="http://purl.org/dc/elements/1.1/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82910F5-7CE0-4AC5-AE5F-B2405628BD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7504</TotalTime>
  <Words>79</Words>
  <Application>Microsoft Office PowerPoint</Application>
  <PresentationFormat>Personnalisé</PresentationFormat>
  <Paragraphs>30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ITC Avant Garde Gothic</vt:lpstr>
      <vt:lpstr>ITC Avant Garde Std Bk</vt:lpstr>
      <vt:lpstr>ITC Avant Garde Std Cn</vt:lpstr>
      <vt:lpstr>ITC Avant Garde Std Md</vt:lpstr>
      <vt:lpstr>Times New Roman</vt:lpstr>
      <vt:lpstr>Thème Office</vt:lpstr>
      <vt:lpstr>1_Thème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Stagiaire Ten</dc:creator>
  <cp:lastModifiedBy>DEROUECHE Nassera</cp:lastModifiedBy>
  <cp:revision>232</cp:revision>
  <dcterms:created xsi:type="dcterms:W3CDTF">2020-03-06T14:47:17Z</dcterms:created>
  <dcterms:modified xsi:type="dcterms:W3CDTF">2025-09-26T08:24:45Z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b7177-c66c-4b22-a350-7ee86f9a1e74_Enabled">
    <vt:lpwstr>False</vt:lpwstr>
  </property>
  <property fmtid="{D5CDD505-2E9C-101B-9397-08002B2CF9AE}" pid="3" name="MSIP_Label_f43b7177-c66c-4b22-a350-7ee86f9a1e74_SiteId">
    <vt:lpwstr>e4e1abd9-eac7-4a71-ab52-da5c998aa7ba</vt:lpwstr>
  </property>
  <property fmtid="{D5CDD505-2E9C-101B-9397-08002B2CF9AE}" pid="4" name="MSIP_Label_f43b7177-c66c-4b22-a350-7ee86f9a1e74_Owner">
    <vt:lpwstr>rabah.deroueche@loreal.com</vt:lpwstr>
  </property>
  <property fmtid="{D5CDD505-2E9C-101B-9397-08002B2CF9AE}" pid="5" name="MSIP_Label_f43b7177-c66c-4b22-a350-7ee86f9a1e74_SetDate">
    <vt:lpwstr>2020-11-19T15:23:26.4257565Z</vt:lpwstr>
  </property>
  <property fmtid="{D5CDD505-2E9C-101B-9397-08002B2CF9AE}" pid="6" name="MSIP_Label_f43b7177-c66c-4b22-a350-7ee86f9a1e74_Name">
    <vt:lpwstr>C1 - Internal use</vt:lpwstr>
  </property>
  <property fmtid="{D5CDD505-2E9C-101B-9397-08002B2CF9AE}" pid="7" name="MSIP_Label_f43b7177-c66c-4b22-a350-7ee86f9a1e74_Application">
    <vt:lpwstr>Microsoft Azure Information Protection</vt:lpwstr>
  </property>
  <property fmtid="{D5CDD505-2E9C-101B-9397-08002B2CF9AE}" pid="8" name="MSIP_Label_f43b7177-c66c-4b22-a350-7ee86f9a1e74_ActionId">
    <vt:lpwstr>61212656-93af-4641-9659-7d1080fd09e1</vt:lpwstr>
  </property>
  <property fmtid="{D5CDD505-2E9C-101B-9397-08002B2CF9AE}" pid="9" name="MSIP_Label_f43b7177-c66c-4b22-a350-7ee86f9a1e74_Extended_MSFT_Method">
    <vt:lpwstr>Automatic</vt:lpwstr>
  </property>
  <property fmtid="{D5CDD505-2E9C-101B-9397-08002B2CF9AE}" pid="10" name="ContentTypeId">
    <vt:lpwstr>0x010100B0C0155BBF54A841BE3E862E9648C53A</vt:lpwstr>
  </property>
</Properties>
</file>